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04.xml" ContentType="application/vnd.openxmlformats-officedocument.presentationml.tags+xml"/>
  <Override PartName="/ppt/notesSlides/notesSlide1.xml" ContentType="application/vnd.openxmlformats-officedocument.presentationml.notesSlide+xml"/>
  <Override PartName="/ppt/tags/tag105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4"/>
    <p:sldMasterId id="2147483703" r:id="rId25"/>
  </p:sldMasterIdLst>
  <p:notesMasterIdLst>
    <p:notesMasterId r:id="rId43"/>
  </p:notesMasterIdLst>
  <p:handoutMasterIdLst>
    <p:handoutMasterId r:id="rId44"/>
  </p:handoutMasterIdLst>
  <p:sldIdLst>
    <p:sldId id="901" r:id="rId26"/>
    <p:sldId id="936" r:id="rId27"/>
    <p:sldId id="937" r:id="rId28"/>
    <p:sldId id="938" r:id="rId29"/>
    <p:sldId id="957" r:id="rId30"/>
    <p:sldId id="975" r:id="rId31"/>
    <p:sldId id="958" r:id="rId32"/>
    <p:sldId id="959" r:id="rId33"/>
    <p:sldId id="961" r:id="rId34"/>
    <p:sldId id="956" r:id="rId35"/>
    <p:sldId id="966" r:id="rId36"/>
    <p:sldId id="964" r:id="rId37"/>
    <p:sldId id="965" r:id="rId38"/>
    <p:sldId id="974" r:id="rId39"/>
    <p:sldId id="970" r:id="rId40"/>
    <p:sldId id="969" r:id="rId41"/>
    <p:sldId id="973" r:id="rId42"/>
  </p:sldIdLst>
  <p:sldSz cx="12198350" cy="6858000"/>
  <p:notesSz cx="7099300" cy="10234613"/>
  <p:custDataLst>
    <p:custData r:id="rId23"/>
    <p:tags r:id="rId45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2432">
          <p15:clr>
            <a:srgbClr val="A4A3A4"/>
          </p15:clr>
        </p15:guide>
        <p15:guide id="4" orient="horz" pos="2341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799">
          <p15:clr>
            <a:srgbClr val="A4A3A4"/>
          </p15:clr>
        </p15:guide>
        <p15:guide id="7" pos="395">
          <p15:clr>
            <a:srgbClr val="A4A3A4"/>
          </p15:clr>
        </p15:guide>
        <p15:guide id="8" pos="213">
          <p15:clr>
            <a:srgbClr val="A4A3A4"/>
          </p15:clr>
        </p15:guide>
        <p15:guide id="9" pos="3842">
          <p15:clr>
            <a:srgbClr val="A4A3A4"/>
          </p15:clr>
        </p15:guide>
        <p15:guide id="10" pos="3933">
          <p15:clr>
            <a:srgbClr val="A4A3A4"/>
          </p15:clr>
        </p15:guide>
        <p15:guide id="11" pos="7380">
          <p15:clr>
            <a:srgbClr val="A4A3A4"/>
          </p15:clr>
        </p15:guide>
        <p15:guide id="12" pos="5566">
          <p15:clr>
            <a:srgbClr val="A4A3A4"/>
          </p15:clr>
        </p15:guide>
        <p15:guide id="13" pos="2663">
          <p15:clr>
            <a:srgbClr val="A4A3A4"/>
          </p15:clr>
        </p15:guide>
        <p15:guide id="14" pos="27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729A"/>
    <a:srgbClr val="006487"/>
    <a:srgbClr val="5B7129"/>
    <a:srgbClr val="005370"/>
    <a:srgbClr val="879BAA"/>
    <a:srgbClr val="E2FEB0"/>
    <a:srgbClr val="094F2A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5849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264" y="150"/>
      </p:cViewPr>
      <p:guideLst>
        <p:guide orient="horz" pos="3884"/>
        <p:guide orient="horz" pos="618"/>
        <p:guide orient="horz" pos="2432"/>
        <p:guide orient="horz" pos="2341"/>
        <p:guide orient="horz" pos="890"/>
        <p:guide orient="horz" pos="799"/>
        <p:guide pos="395"/>
        <p:guide pos="213"/>
        <p:guide pos="3842"/>
        <p:guide pos="3933"/>
        <p:guide pos="7380"/>
        <p:guide pos="5566"/>
        <p:guide pos="2663"/>
        <p:guide pos="27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4" d="100"/>
          <a:sy n="74" d="100"/>
        </p:scale>
        <p:origin x="-2190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4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presProps" Target="pres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D928DC-A2BD-4867-A527-9AE3D7AEC49B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PH"/>
        </a:p>
      </dgm:t>
    </dgm:pt>
    <dgm:pt modelId="{935213E9-BDCC-4C82-BBB9-7D7F3285A6F3}">
      <dgm:prSet phldrT="[Text]"/>
      <dgm:spPr/>
      <dgm:t>
        <a:bodyPr/>
        <a:lstStyle/>
        <a:p>
          <a:r>
            <a:rPr lang="en-PH" b="1" dirty="0" smtClean="0">
              <a:latin typeface="Candara" pitchFamily="34" charset="0"/>
            </a:rPr>
            <a:t>Title</a:t>
          </a:r>
          <a:endParaRPr lang="en-PH" b="1" dirty="0">
            <a:latin typeface="Candara" pitchFamily="34" charset="0"/>
          </a:endParaRPr>
        </a:p>
      </dgm:t>
    </dgm:pt>
    <dgm:pt modelId="{FB6AD9FF-8EA8-46D2-B02B-D802D4EF823A}" type="parTrans" cxnId="{A6CD5378-E59D-4BF6-A342-1D5F6E1FB30E}">
      <dgm:prSet/>
      <dgm:spPr/>
      <dgm:t>
        <a:bodyPr/>
        <a:lstStyle/>
        <a:p>
          <a:endParaRPr lang="en-PH"/>
        </a:p>
      </dgm:t>
    </dgm:pt>
    <dgm:pt modelId="{D8B0F05B-449D-4B2F-8E82-CA70E66F1AAF}" type="sibTrans" cxnId="{A6CD5378-E59D-4BF6-A342-1D5F6E1FB30E}">
      <dgm:prSet/>
      <dgm:spPr/>
      <dgm:t>
        <a:bodyPr/>
        <a:lstStyle/>
        <a:p>
          <a:endParaRPr lang="en-PH"/>
        </a:p>
      </dgm:t>
    </dgm:pt>
    <dgm:pt modelId="{1A2E0024-B0FE-4368-9A19-0716EDC3CCBB}">
      <dgm:prSet phldrT="[Text]" custT="1"/>
      <dgm:spPr/>
      <dgm:t>
        <a:bodyPr/>
        <a:lstStyle/>
        <a:p>
          <a:r>
            <a:rPr lang="en-US" sz="2400" b="1" dirty="0" smtClean="0">
              <a:latin typeface="Candara" pitchFamily="34" charset="0"/>
              <a:cs typeface="Arial" charset="0"/>
            </a:rPr>
            <a:t>Upgrading Legacy Control Equipment and Software to TIA Portal and </a:t>
          </a:r>
          <a:r>
            <a:rPr lang="en-US" sz="2400" b="1" dirty="0" err="1" smtClean="0">
              <a:latin typeface="Candara" pitchFamily="34" charset="0"/>
              <a:cs typeface="Arial" charset="0"/>
            </a:rPr>
            <a:t>WinCC</a:t>
          </a:r>
          <a:endParaRPr lang="en-PH" sz="2400" b="1" dirty="0">
            <a:latin typeface="Candara" pitchFamily="34" charset="0"/>
          </a:endParaRPr>
        </a:p>
      </dgm:t>
    </dgm:pt>
    <dgm:pt modelId="{A4289D03-E9A7-4D20-A5E8-A63049CAFCED}" type="parTrans" cxnId="{D34647E7-B984-4F2A-AFC6-363FE00B549D}">
      <dgm:prSet/>
      <dgm:spPr/>
      <dgm:t>
        <a:bodyPr/>
        <a:lstStyle/>
        <a:p>
          <a:endParaRPr lang="en-PH"/>
        </a:p>
      </dgm:t>
    </dgm:pt>
    <dgm:pt modelId="{56CD20FC-52DD-46FC-9440-A0BCF9073A3C}" type="sibTrans" cxnId="{D34647E7-B984-4F2A-AFC6-363FE00B549D}">
      <dgm:prSet/>
      <dgm:spPr/>
      <dgm:t>
        <a:bodyPr/>
        <a:lstStyle/>
        <a:p>
          <a:endParaRPr lang="en-PH"/>
        </a:p>
      </dgm:t>
    </dgm:pt>
    <dgm:pt modelId="{110C0B70-7092-4EA6-8373-C2DC5EECC9A0}">
      <dgm:prSet phldrT="[Text]"/>
      <dgm:spPr/>
      <dgm:t>
        <a:bodyPr/>
        <a:lstStyle/>
        <a:p>
          <a:r>
            <a:rPr lang="en-PH" b="1" dirty="0" smtClean="0">
              <a:latin typeface="Candara" pitchFamily="34" charset="0"/>
            </a:rPr>
            <a:t>Track</a:t>
          </a:r>
          <a:endParaRPr lang="en-PH" b="1" dirty="0">
            <a:latin typeface="Candara" pitchFamily="34" charset="0"/>
          </a:endParaRPr>
        </a:p>
      </dgm:t>
    </dgm:pt>
    <dgm:pt modelId="{A35A32CB-58DC-4F7A-9D98-A17B70CC0724}" type="parTrans" cxnId="{72E49259-67B9-41C0-AA8F-398B4513E678}">
      <dgm:prSet/>
      <dgm:spPr/>
      <dgm:t>
        <a:bodyPr/>
        <a:lstStyle/>
        <a:p>
          <a:endParaRPr lang="en-PH"/>
        </a:p>
      </dgm:t>
    </dgm:pt>
    <dgm:pt modelId="{5AF0A35C-8663-4E04-B2C8-FD207AB7AE08}" type="sibTrans" cxnId="{72E49259-67B9-41C0-AA8F-398B4513E678}">
      <dgm:prSet/>
      <dgm:spPr/>
      <dgm:t>
        <a:bodyPr/>
        <a:lstStyle/>
        <a:p>
          <a:endParaRPr lang="en-PH"/>
        </a:p>
      </dgm:t>
    </dgm:pt>
    <dgm:pt modelId="{3371B1E1-0539-447A-8305-4C114036345E}">
      <dgm:prSet phldrT="[Text]" custT="1"/>
      <dgm:spPr/>
      <dgm:t>
        <a:bodyPr/>
        <a:lstStyle/>
        <a:p>
          <a:r>
            <a:rPr lang="en-US" sz="1800" b="0" dirty="0" smtClean="0">
              <a:latin typeface="Candara" pitchFamily="34" charset="0"/>
              <a:cs typeface="Arial" charset="0"/>
            </a:rPr>
            <a:t>Best Practices &amp; Novel Approaches</a:t>
          </a:r>
          <a:endParaRPr lang="en-PH" sz="1800" b="0" dirty="0">
            <a:latin typeface="Candara" pitchFamily="34" charset="0"/>
          </a:endParaRPr>
        </a:p>
      </dgm:t>
    </dgm:pt>
    <dgm:pt modelId="{51FE38EC-06F1-487C-8178-E3A17369F98A}" type="parTrans" cxnId="{E4EC59CC-57EB-4DE8-9CF3-48DE6061BDCA}">
      <dgm:prSet/>
      <dgm:spPr/>
      <dgm:t>
        <a:bodyPr/>
        <a:lstStyle/>
        <a:p>
          <a:endParaRPr lang="en-PH"/>
        </a:p>
      </dgm:t>
    </dgm:pt>
    <dgm:pt modelId="{57491E5F-A1DE-4755-A333-9F757385DC6F}" type="sibTrans" cxnId="{E4EC59CC-57EB-4DE8-9CF3-48DE6061BDCA}">
      <dgm:prSet/>
      <dgm:spPr/>
      <dgm:t>
        <a:bodyPr/>
        <a:lstStyle/>
        <a:p>
          <a:endParaRPr lang="en-PH"/>
        </a:p>
      </dgm:t>
    </dgm:pt>
    <dgm:pt modelId="{25CF90EA-0F4B-4415-8161-75BC04E005CE}">
      <dgm:prSet phldrT="[Text]"/>
      <dgm:spPr/>
      <dgm:t>
        <a:bodyPr/>
        <a:lstStyle/>
        <a:p>
          <a:r>
            <a:rPr lang="en-PH" b="1" dirty="0" smtClean="0">
              <a:latin typeface="Candara" pitchFamily="34" charset="0"/>
            </a:rPr>
            <a:t>Presenter</a:t>
          </a:r>
          <a:endParaRPr lang="en-PH" b="1" dirty="0">
            <a:latin typeface="Candara" pitchFamily="34" charset="0"/>
          </a:endParaRPr>
        </a:p>
      </dgm:t>
    </dgm:pt>
    <dgm:pt modelId="{58B9A94A-5DA9-46AA-A9D1-02463BD17A14}" type="parTrans" cxnId="{227172DB-F07B-46AA-9813-430605A669EA}">
      <dgm:prSet/>
      <dgm:spPr/>
      <dgm:t>
        <a:bodyPr/>
        <a:lstStyle/>
        <a:p>
          <a:endParaRPr lang="en-PH"/>
        </a:p>
      </dgm:t>
    </dgm:pt>
    <dgm:pt modelId="{493F0C2B-004F-49BB-90F9-FDD97CCE0BA1}" type="sibTrans" cxnId="{227172DB-F07B-46AA-9813-430605A669EA}">
      <dgm:prSet/>
      <dgm:spPr/>
      <dgm:t>
        <a:bodyPr/>
        <a:lstStyle/>
        <a:p>
          <a:endParaRPr lang="en-PH"/>
        </a:p>
      </dgm:t>
    </dgm:pt>
    <dgm:pt modelId="{B3FE2646-235D-4F2A-9BC2-92DB149E6A3A}">
      <dgm:prSet phldrT="[Text]" custT="1"/>
      <dgm:spPr/>
      <dgm:t>
        <a:bodyPr/>
        <a:lstStyle/>
        <a:p>
          <a:r>
            <a:rPr lang="en-US" sz="1800" b="0" dirty="0" smtClean="0">
              <a:latin typeface="Candara" pitchFamily="34" charset="0"/>
              <a:cs typeface="Arial" charset="0"/>
            </a:rPr>
            <a:t>Robert “Bobby” </a:t>
          </a:r>
          <a:r>
            <a:rPr lang="en-US" sz="1800" b="0" dirty="0" err="1" smtClean="0">
              <a:latin typeface="Candara" pitchFamily="34" charset="0"/>
              <a:cs typeface="Arial" charset="0"/>
            </a:rPr>
            <a:t>Brignac</a:t>
          </a:r>
          <a:endParaRPr lang="en-PH" sz="1800" b="0" dirty="0">
            <a:latin typeface="Candara" pitchFamily="34" charset="0"/>
          </a:endParaRPr>
        </a:p>
      </dgm:t>
    </dgm:pt>
    <dgm:pt modelId="{3C136160-C71B-435F-A4C2-D2E302B1986D}" type="parTrans" cxnId="{640F4662-D681-4457-B7A1-3E48F1EFCE72}">
      <dgm:prSet/>
      <dgm:spPr/>
      <dgm:t>
        <a:bodyPr/>
        <a:lstStyle/>
        <a:p>
          <a:endParaRPr lang="en-PH"/>
        </a:p>
      </dgm:t>
    </dgm:pt>
    <dgm:pt modelId="{BD1AD68A-C4C1-440F-8C4F-311D76FBCC73}" type="sibTrans" cxnId="{640F4662-D681-4457-B7A1-3E48F1EFCE72}">
      <dgm:prSet/>
      <dgm:spPr/>
      <dgm:t>
        <a:bodyPr/>
        <a:lstStyle/>
        <a:p>
          <a:endParaRPr lang="en-PH"/>
        </a:p>
      </dgm:t>
    </dgm:pt>
    <dgm:pt modelId="{C511638A-F9B9-46EA-B934-FBA582230DF6}" type="pres">
      <dgm:prSet presAssocID="{2BD928DC-A2BD-4867-A527-9AE3D7AEC4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58D41C-EAE8-4D13-8937-0DF3DD57278A}" type="pres">
      <dgm:prSet presAssocID="{935213E9-BDCC-4C82-BBB9-7D7F3285A6F3}" presName="composite" presStyleCnt="0"/>
      <dgm:spPr/>
    </dgm:pt>
    <dgm:pt modelId="{70F23FF7-B889-47BD-AD67-0B5B5C087790}" type="pres">
      <dgm:prSet presAssocID="{935213E9-BDCC-4C82-BBB9-7D7F3285A6F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196D-3C2A-4C3E-9C91-79AFF15864B3}" type="pres">
      <dgm:prSet presAssocID="{935213E9-BDCC-4C82-BBB9-7D7F3285A6F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AAD77E83-E63A-4651-A7D0-03ED9B2862B8}" type="pres">
      <dgm:prSet presAssocID="{D8B0F05B-449D-4B2F-8E82-CA70E66F1AAF}" presName="sp" presStyleCnt="0"/>
      <dgm:spPr/>
    </dgm:pt>
    <dgm:pt modelId="{058DF3AE-46D7-49AA-92C5-84F191CFC6E5}" type="pres">
      <dgm:prSet presAssocID="{110C0B70-7092-4EA6-8373-C2DC5EECC9A0}" presName="composite" presStyleCnt="0"/>
      <dgm:spPr/>
    </dgm:pt>
    <dgm:pt modelId="{049903BC-EECB-4ABF-B6D6-2B22EF3DA93D}" type="pres">
      <dgm:prSet presAssocID="{110C0B70-7092-4EA6-8373-C2DC5EECC9A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C9EBE-994F-4389-949B-ED104612D251}" type="pres">
      <dgm:prSet presAssocID="{110C0B70-7092-4EA6-8373-C2DC5EECC9A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15920F46-55E2-43FF-9CF8-4F9D61F17F9B}" type="pres">
      <dgm:prSet presAssocID="{5AF0A35C-8663-4E04-B2C8-FD207AB7AE08}" presName="sp" presStyleCnt="0"/>
      <dgm:spPr/>
    </dgm:pt>
    <dgm:pt modelId="{226FE546-282E-4218-A250-27D876F88F20}" type="pres">
      <dgm:prSet presAssocID="{25CF90EA-0F4B-4415-8161-75BC04E005CE}" presName="composite" presStyleCnt="0"/>
      <dgm:spPr/>
    </dgm:pt>
    <dgm:pt modelId="{39DC2C3B-1BF3-4844-8A74-DE44829A6AD4}" type="pres">
      <dgm:prSet presAssocID="{25CF90EA-0F4B-4415-8161-75BC04E005C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83295762-85C6-4A80-BC1C-DFB8E0DABBA8}" type="pres">
      <dgm:prSet presAssocID="{25CF90EA-0F4B-4415-8161-75BC04E005C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PH"/>
        </a:p>
      </dgm:t>
    </dgm:pt>
  </dgm:ptLst>
  <dgm:cxnLst>
    <dgm:cxn modelId="{B5B5AF83-957C-40DF-AD2D-6825C5092162}" type="presOf" srcId="{110C0B70-7092-4EA6-8373-C2DC5EECC9A0}" destId="{049903BC-EECB-4ABF-B6D6-2B22EF3DA93D}" srcOrd="0" destOrd="0" presId="urn:microsoft.com/office/officeart/2005/8/layout/chevron2"/>
    <dgm:cxn modelId="{62EC4315-F67E-4E0F-B29F-7CFBBDA98125}" type="presOf" srcId="{3371B1E1-0539-447A-8305-4C114036345E}" destId="{3F9C9EBE-994F-4389-949B-ED104612D251}" srcOrd="0" destOrd="0" presId="urn:microsoft.com/office/officeart/2005/8/layout/chevron2"/>
    <dgm:cxn modelId="{A6CD5378-E59D-4BF6-A342-1D5F6E1FB30E}" srcId="{2BD928DC-A2BD-4867-A527-9AE3D7AEC49B}" destId="{935213E9-BDCC-4C82-BBB9-7D7F3285A6F3}" srcOrd="0" destOrd="0" parTransId="{FB6AD9FF-8EA8-46D2-B02B-D802D4EF823A}" sibTransId="{D8B0F05B-449D-4B2F-8E82-CA70E66F1AAF}"/>
    <dgm:cxn modelId="{E4EC59CC-57EB-4DE8-9CF3-48DE6061BDCA}" srcId="{110C0B70-7092-4EA6-8373-C2DC5EECC9A0}" destId="{3371B1E1-0539-447A-8305-4C114036345E}" srcOrd="0" destOrd="0" parTransId="{51FE38EC-06F1-487C-8178-E3A17369F98A}" sibTransId="{57491E5F-A1DE-4755-A333-9F757385DC6F}"/>
    <dgm:cxn modelId="{07E37AAC-AED0-4E25-9BF9-E23EE2C06A98}" type="presOf" srcId="{B3FE2646-235D-4F2A-9BC2-92DB149E6A3A}" destId="{83295762-85C6-4A80-BC1C-DFB8E0DABBA8}" srcOrd="0" destOrd="0" presId="urn:microsoft.com/office/officeart/2005/8/layout/chevron2"/>
    <dgm:cxn modelId="{72E49259-67B9-41C0-AA8F-398B4513E678}" srcId="{2BD928DC-A2BD-4867-A527-9AE3D7AEC49B}" destId="{110C0B70-7092-4EA6-8373-C2DC5EECC9A0}" srcOrd="1" destOrd="0" parTransId="{A35A32CB-58DC-4F7A-9D98-A17B70CC0724}" sibTransId="{5AF0A35C-8663-4E04-B2C8-FD207AB7AE08}"/>
    <dgm:cxn modelId="{D34647E7-B984-4F2A-AFC6-363FE00B549D}" srcId="{935213E9-BDCC-4C82-BBB9-7D7F3285A6F3}" destId="{1A2E0024-B0FE-4368-9A19-0716EDC3CCBB}" srcOrd="0" destOrd="0" parTransId="{A4289D03-E9A7-4D20-A5E8-A63049CAFCED}" sibTransId="{56CD20FC-52DD-46FC-9440-A0BCF9073A3C}"/>
    <dgm:cxn modelId="{6116F75C-D5FC-43B5-A3FF-393F2E87CCA5}" type="presOf" srcId="{2BD928DC-A2BD-4867-A527-9AE3D7AEC49B}" destId="{C511638A-F9B9-46EA-B934-FBA582230DF6}" srcOrd="0" destOrd="0" presId="urn:microsoft.com/office/officeart/2005/8/layout/chevron2"/>
    <dgm:cxn modelId="{640F4662-D681-4457-B7A1-3E48F1EFCE72}" srcId="{25CF90EA-0F4B-4415-8161-75BC04E005CE}" destId="{B3FE2646-235D-4F2A-9BC2-92DB149E6A3A}" srcOrd="0" destOrd="0" parTransId="{3C136160-C71B-435F-A4C2-D2E302B1986D}" sibTransId="{BD1AD68A-C4C1-440F-8C4F-311D76FBCC73}"/>
    <dgm:cxn modelId="{836C9A90-DD6A-4123-8BA0-C028D4F407AC}" type="presOf" srcId="{1A2E0024-B0FE-4368-9A19-0716EDC3CCBB}" destId="{4D81196D-3C2A-4C3E-9C91-79AFF15864B3}" srcOrd="0" destOrd="0" presId="urn:microsoft.com/office/officeart/2005/8/layout/chevron2"/>
    <dgm:cxn modelId="{83823575-2151-40C8-8745-1B2C0D5EE12E}" type="presOf" srcId="{935213E9-BDCC-4C82-BBB9-7D7F3285A6F3}" destId="{70F23FF7-B889-47BD-AD67-0B5B5C087790}" srcOrd="0" destOrd="0" presId="urn:microsoft.com/office/officeart/2005/8/layout/chevron2"/>
    <dgm:cxn modelId="{227172DB-F07B-46AA-9813-430605A669EA}" srcId="{2BD928DC-A2BD-4867-A527-9AE3D7AEC49B}" destId="{25CF90EA-0F4B-4415-8161-75BC04E005CE}" srcOrd="2" destOrd="0" parTransId="{58B9A94A-5DA9-46AA-A9D1-02463BD17A14}" sibTransId="{493F0C2B-004F-49BB-90F9-FDD97CCE0BA1}"/>
    <dgm:cxn modelId="{2C1A3E9C-A837-4781-B6DA-C9586C3B6801}" type="presOf" srcId="{25CF90EA-0F4B-4415-8161-75BC04E005CE}" destId="{39DC2C3B-1BF3-4844-8A74-DE44829A6AD4}" srcOrd="0" destOrd="0" presId="urn:microsoft.com/office/officeart/2005/8/layout/chevron2"/>
    <dgm:cxn modelId="{799570C8-29BE-42F9-ABED-4BA22F744328}" type="presParOf" srcId="{C511638A-F9B9-46EA-B934-FBA582230DF6}" destId="{7A58D41C-EAE8-4D13-8937-0DF3DD57278A}" srcOrd="0" destOrd="0" presId="urn:microsoft.com/office/officeart/2005/8/layout/chevron2"/>
    <dgm:cxn modelId="{902A871A-3CE9-48C0-B759-EED0889E97AE}" type="presParOf" srcId="{7A58D41C-EAE8-4D13-8937-0DF3DD57278A}" destId="{70F23FF7-B889-47BD-AD67-0B5B5C087790}" srcOrd="0" destOrd="0" presId="urn:microsoft.com/office/officeart/2005/8/layout/chevron2"/>
    <dgm:cxn modelId="{B23CCEAB-EEAF-4AAA-84FD-E2F28CA8631E}" type="presParOf" srcId="{7A58D41C-EAE8-4D13-8937-0DF3DD57278A}" destId="{4D81196D-3C2A-4C3E-9C91-79AFF15864B3}" srcOrd="1" destOrd="0" presId="urn:microsoft.com/office/officeart/2005/8/layout/chevron2"/>
    <dgm:cxn modelId="{DE22BFF0-F17E-4A87-A7AC-8E9A2440511A}" type="presParOf" srcId="{C511638A-F9B9-46EA-B934-FBA582230DF6}" destId="{AAD77E83-E63A-4651-A7D0-03ED9B2862B8}" srcOrd="1" destOrd="0" presId="urn:microsoft.com/office/officeart/2005/8/layout/chevron2"/>
    <dgm:cxn modelId="{399D310C-24C7-4090-947F-02DA2EC4AFDF}" type="presParOf" srcId="{C511638A-F9B9-46EA-B934-FBA582230DF6}" destId="{058DF3AE-46D7-49AA-92C5-84F191CFC6E5}" srcOrd="2" destOrd="0" presId="urn:microsoft.com/office/officeart/2005/8/layout/chevron2"/>
    <dgm:cxn modelId="{BDD66FBC-5741-477D-8DF4-A9A2387D944B}" type="presParOf" srcId="{058DF3AE-46D7-49AA-92C5-84F191CFC6E5}" destId="{049903BC-EECB-4ABF-B6D6-2B22EF3DA93D}" srcOrd="0" destOrd="0" presId="urn:microsoft.com/office/officeart/2005/8/layout/chevron2"/>
    <dgm:cxn modelId="{B7EB8968-559A-4A56-B2A9-48A78E884FEB}" type="presParOf" srcId="{058DF3AE-46D7-49AA-92C5-84F191CFC6E5}" destId="{3F9C9EBE-994F-4389-949B-ED104612D251}" srcOrd="1" destOrd="0" presId="urn:microsoft.com/office/officeart/2005/8/layout/chevron2"/>
    <dgm:cxn modelId="{99CA4452-E50A-4EFF-AEA9-81EB11E19F07}" type="presParOf" srcId="{C511638A-F9B9-46EA-B934-FBA582230DF6}" destId="{15920F46-55E2-43FF-9CF8-4F9D61F17F9B}" srcOrd="3" destOrd="0" presId="urn:microsoft.com/office/officeart/2005/8/layout/chevron2"/>
    <dgm:cxn modelId="{718A2548-2773-4949-B319-9B3C4172F035}" type="presParOf" srcId="{C511638A-F9B9-46EA-B934-FBA582230DF6}" destId="{226FE546-282E-4218-A250-27D876F88F20}" srcOrd="4" destOrd="0" presId="urn:microsoft.com/office/officeart/2005/8/layout/chevron2"/>
    <dgm:cxn modelId="{1E3F0E34-7CA4-4B23-A498-E4E54418C059}" type="presParOf" srcId="{226FE546-282E-4218-A250-27D876F88F20}" destId="{39DC2C3B-1BF3-4844-8A74-DE44829A6AD4}" srcOrd="0" destOrd="0" presId="urn:microsoft.com/office/officeart/2005/8/layout/chevron2"/>
    <dgm:cxn modelId="{20138FAD-CBA3-4417-954F-55AA34A16083}" type="presParOf" srcId="{226FE546-282E-4218-A250-27D876F88F20}" destId="{83295762-85C6-4A80-BC1C-DFB8E0DABB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D928DC-A2BD-4867-A527-9AE3D7AEC49B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PH"/>
        </a:p>
      </dgm:t>
    </dgm:pt>
    <dgm:pt modelId="{935213E9-BDCC-4C82-BBB9-7D7F3285A6F3}">
      <dgm:prSet phldrT="[Text]"/>
      <dgm:spPr/>
      <dgm:t>
        <a:bodyPr/>
        <a:lstStyle/>
        <a:p>
          <a:r>
            <a:rPr lang="en-PH" b="1" dirty="0" smtClean="0">
              <a:latin typeface="Candara" pitchFamily="34" charset="0"/>
            </a:rPr>
            <a:t>Company</a:t>
          </a:r>
          <a:endParaRPr lang="en-PH" b="1" dirty="0">
            <a:latin typeface="Candara" pitchFamily="34" charset="0"/>
          </a:endParaRPr>
        </a:p>
      </dgm:t>
    </dgm:pt>
    <dgm:pt modelId="{FB6AD9FF-8EA8-46D2-B02B-D802D4EF823A}" type="parTrans" cxnId="{A6CD5378-E59D-4BF6-A342-1D5F6E1FB30E}">
      <dgm:prSet/>
      <dgm:spPr/>
      <dgm:t>
        <a:bodyPr/>
        <a:lstStyle/>
        <a:p>
          <a:endParaRPr lang="en-PH"/>
        </a:p>
      </dgm:t>
    </dgm:pt>
    <dgm:pt modelId="{D8B0F05B-449D-4B2F-8E82-CA70E66F1AAF}" type="sibTrans" cxnId="{A6CD5378-E59D-4BF6-A342-1D5F6E1FB30E}">
      <dgm:prSet/>
      <dgm:spPr/>
      <dgm:t>
        <a:bodyPr/>
        <a:lstStyle/>
        <a:p>
          <a:endParaRPr lang="en-PH"/>
        </a:p>
      </dgm:t>
    </dgm:pt>
    <dgm:pt modelId="{1A2E0024-B0FE-4368-9A19-0716EDC3CCBB}">
      <dgm:prSet phldrT="[Text]" custT="1"/>
      <dgm:spPr/>
      <dgm:t>
        <a:bodyPr/>
        <a:lstStyle/>
        <a:p>
          <a:r>
            <a:rPr lang="en-US" sz="1800" b="0" dirty="0" err="1" smtClean="0">
              <a:latin typeface="Candara" pitchFamily="34" charset="0"/>
              <a:cs typeface="Arial" charset="0"/>
            </a:rPr>
            <a:t>Braeden</a:t>
          </a:r>
          <a:r>
            <a:rPr lang="en-US" sz="1800" b="0" dirty="0" smtClean="0">
              <a:latin typeface="Candara" pitchFamily="34" charset="0"/>
              <a:cs typeface="Arial" charset="0"/>
            </a:rPr>
            <a:t> Engineering and Consulting</a:t>
          </a:r>
          <a:endParaRPr lang="en-PH" sz="1800" b="0" dirty="0">
            <a:latin typeface="Candara" pitchFamily="34" charset="0"/>
          </a:endParaRPr>
        </a:p>
      </dgm:t>
    </dgm:pt>
    <dgm:pt modelId="{A4289D03-E9A7-4D20-A5E8-A63049CAFCED}" type="parTrans" cxnId="{D34647E7-B984-4F2A-AFC6-363FE00B549D}">
      <dgm:prSet/>
      <dgm:spPr/>
      <dgm:t>
        <a:bodyPr/>
        <a:lstStyle/>
        <a:p>
          <a:endParaRPr lang="en-PH"/>
        </a:p>
      </dgm:t>
    </dgm:pt>
    <dgm:pt modelId="{56CD20FC-52DD-46FC-9440-A0BCF9073A3C}" type="sibTrans" cxnId="{D34647E7-B984-4F2A-AFC6-363FE00B549D}">
      <dgm:prSet/>
      <dgm:spPr/>
      <dgm:t>
        <a:bodyPr/>
        <a:lstStyle/>
        <a:p>
          <a:endParaRPr lang="en-PH"/>
        </a:p>
      </dgm:t>
    </dgm:pt>
    <dgm:pt modelId="{110C0B70-7092-4EA6-8373-C2DC5EECC9A0}">
      <dgm:prSet phldrT="[Text]"/>
      <dgm:spPr/>
      <dgm:t>
        <a:bodyPr/>
        <a:lstStyle/>
        <a:p>
          <a:r>
            <a:rPr lang="en-PH" b="1" dirty="0" smtClean="0">
              <a:latin typeface="Candara" pitchFamily="34" charset="0"/>
            </a:rPr>
            <a:t>Connect</a:t>
          </a:r>
          <a:endParaRPr lang="en-PH" b="1" dirty="0">
            <a:latin typeface="Candara" pitchFamily="34" charset="0"/>
          </a:endParaRPr>
        </a:p>
      </dgm:t>
    </dgm:pt>
    <dgm:pt modelId="{A35A32CB-58DC-4F7A-9D98-A17B70CC0724}" type="parTrans" cxnId="{72E49259-67B9-41C0-AA8F-398B4513E678}">
      <dgm:prSet/>
      <dgm:spPr/>
      <dgm:t>
        <a:bodyPr/>
        <a:lstStyle/>
        <a:p>
          <a:endParaRPr lang="en-PH"/>
        </a:p>
      </dgm:t>
    </dgm:pt>
    <dgm:pt modelId="{5AF0A35C-8663-4E04-B2C8-FD207AB7AE08}" type="sibTrans" cxnId="{72E49259-67B9-41C0-AA8F-398B4513E678}">
      <dgm:prSet/>
      <dgm:spPr/>
      <dgm:t>
        <a:bodyPr/>
        <a:lstStyle/>
        <a:p>
          <a:endParaRPr lang="en-PH"/>
        </a:p>
      </dgm:t>
    </dgm:pt>
    <dgm:pt modelId="{3371B1E1-0539-447A-8305-4C114036345E}">
      <dgm:prSet phldrT="[Text]" custT="1"/>
      <dgm:spPr/>
      <dgm:t>
        <a:bodyPr/>
        <a:lstStyle/>
        <a:p>
          <a:r>
            <a:rPr lang="en-US" sz="1800" b="0" dirty="0" smtClean="0">
              <a:latin typeface="Candara" pitchFamily="34" charset="0"/>
              <a:cs typeface="Arial" charset="0"/>
            </a:rPr>
            <a:t>Connect Event badge ID (use this # to connect with me): </a:t>
          </a:r>
          <a:r>
            <a:rPr lang="en-US" sz="2200" b="1" dirty="0" smtClean="0">
              <a:solidFill>
                <a:schemeClr val="accent3">
                  <a:lumMod val="75000"/>
                </a:schemeClr>
              </a:solidFill>
              <a:latin typeface="Candara" pitchFamily="34" charset="0"/>
              <a:cs typeface="Arial" charset="0"/>
            </a:rPr>
            <a:t>S2Q</a:t>
          </a:r>
          <a:endParaRPr lang="en-PH" sz="2200" b="1" dirty="0">
            <a:solidFill>
              <a:schemeClr val="accent3">
                <a:lumMod val="75000"/>
              </a:schemeClr>
            </a:solidFill>
            <a:latin typeface="Candara" pitchFamily="34" charset="0"/>
          </a:endParaRPr>
        </a:p>
      </dgm:t>
    </dgm:pt>
    <dgm:pt modelId="{51FE38EC-06F1-487C-8178-E3A17369F98A}" type="parTrans" cxnId="{E4EC59CC-57EB-4DE8-9CF3-48DE6061BDCA}">
      <dgm:prSet/>
      <dgm:spPr/>
      <dgm:t>
        <a:bodyPr/>
        <a:lstStyle/>
        <a:p>
          <a:endParaRPr lang="en-PH"/>
        </a:p>
      </dgm:t>
    </dgm:pt>
    <dgm:pt modelId="{57491E5F-A1DE-4755-A333-9F757385DC6F}" type="sibTrans" cxnId="{E4EC59CC-57EB-4DE8-9CF3-48DE6061BDCA}">
      <dgm:prSet/>
      <dgm:spPr/>
      <dgm:t>
        <a:bodyPr/>
        <a:lstStyle/>
        <a:p>
          <a:endParaRPr lang="en-PH"/>
        </a:p>
      </dgm:t>
    </dgm:pt>
    <dgm:pt modelId="{25CF90EA-0F4B-4415-8161-75BC04E005CE}">
      <dgm:prSet phldrT="[Text]"/>
      <dgm:spPr/>
      <dgm:t>
        <a:bodyPr/>
        <a:lstStyle/>
        <a:p>
          <a:r>
            <a:rPr lang="en-PH" b="1" dirty="0" smtClean="0">
              <a:latin typeface="Candara" pitchFamily="34" charset="0"/>
            </a:rPr>
            <a:t>Session #</a:t>
          </a:r>
          <a:endParaRPr lang="en-PH" b="1" dirty="0">
            <a:latin typeface="Candara" pitchFamily="34" charset="0"/>
          </a:endParaRPr>
        </a:p>
      </dgm:t>
    </dgm:pt>
    <dgm:pt modelId="{58B9A94A-5DA9-46AA-A9D1-02463BD17A14}" type="parTrans" cxnId="{227172DB-F07B-46AA-9813-430605A669EA}">
      <dgm:prSet/>
      <dgm:spPr/>
      <dgm:t>
        <a:bodyPr/>
        <a:lstStyle/>
        <a:p>
          <a:endParaRPr lang="en-PH"/>
        </a:p>
      </dgm:t>
    </dgm:pt>
    <dgm:pt modelId="{493F0C2B-004F-49BB-90F9-FDD97CCE0BA1}" type="sibTrans" cxnId="{227172DB-F07B-46AA-9813-430605A669EA}">
      <dgm:prSet/>
      <dgm:spPr/>
      <dgm:t>
        <a:bodyPr/>
        <a:lstStyle/>
        <a:p>
          <a:endParaRPr lang="en-PH"/>
        </a:p>
      </dgm:t>
    </dgm:pt>
    <dgm:pt modelId="{B3FE2646-235D-4F2A-9BC2-92DB149E6A3A}">
      <dgm:prSet phldrT="[Text]" custT="1"/>
      <dgm:spPr/>
      <dgm:t>
        <a:bodyPr/>
        <a:lstStyle/>
        <a:p>
          <a:r>
            <a:rPr lang="en-US" sz="2200" b="1" dirty="0" smtClean="0">
              <a:latin typeface="Candara" pitchFamily="34" charset="0"/>
              <a:cs typeface="Arial" charset="0"/>
            </a:rPr>
            <a:t>1.5</a:t>
          </a:r>
          <a:endParaRPr lang="en-PH" sz="2200" b="1" dirty="0">
            <a:latin typeface="Candara" pitchFamily="34" charset="0"/>
          </a:endParaRPr>
        </a:p>
      </dgm:t>
    </dgm:pt>
    <dgm:pt modelId="{3C136160-C71B-435F-A4C2-D2E302B1986D}" type="parTrans" cxnId="{640F4662-D681-4457-B7A1-3E48F1EFCE72}">
      <dgm:prSet/>
      <dgm:spPr/>
      <dgm:t>
        <a:bodyPr/>
        <a:lstStyle/>
        <a:p>
          <a:endParaRPr lang="en-PH"/>
        </a:p>
      </dgm:t>
    </dgm:pt>
    <dgm:pt modelId="{BD1AD68A-C4C1-440F-8C4F-311D76FBCC73}" type="sibTrans" cxnId="{640F4662-D681-4457-B7A1-3E48F1EFCE72}">
      <dgm:prSet/>
      <dgm:spPr/>
      <dgm:t>
        <a:bodyPr/>
        <a:lstStyle/>
        <a:p>
          <a:endParaRPr lang="en-PH"/>
        </a:p>
      </dgm:t>
    </dgm:pt>
    <dgm:pt modelId="{C511638A-F9B9-46EA-B934-FBA582230DF6}" type="pres">
      <dgm:prSet presAssocID="{2BD928DC-A2BD-4867-A527-9AE3D7AEC4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58D41C-EAE8-4D13-8937-0DF3DD57278A}" type="pres">
      <dgm:prSet presAssocID="{935213E9-BDCC-4C82-BBB9-7D7F3285A6F3}" presName="composite" presStyleCnt="0"/>
      <dgm:spPr/>
    </dgm:pt>
    <dgm:pt modelId="{70F23FF7-B889-47BD-AD67-0B5B5C087790}" type="pres">
      <dgm:prSet presAssocID="{935213E9-BDCC-4C82-BBB9-7D7F3285A6F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196D-3C2A-4C3E-9C91-79AFF15864B3}" type="pres">
      <dgm:prSet presAssocID="{935213E9-BDCC-4C82-BBB9-7D7F3285A6F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AAD77E83-E63A-4651-A7D0-03ED9B2862B8}" type="pres">
      <dgm:prSet presAssocID="{D8B0F05B-449D-4B2F-8E82-CA70E66F1AAF}" presName="sp" presStyleCnt="0"/>
      <dgm:spPr/>
    </dgm:pt>
    <dgm:pt modelId="{058DF3AE-46D7-49AA-92C5-84F191CFC6E5}" type="pres">
      <dgm:prSet presAssocID="{110C0B70-7092-4EA6-8373-C2DC5EECC9A0}" presName="composite" presStyleCnt="0"/>
      <dgm:spPr/>
    </dgm:pt>
    <dgm:pt modelId="{049903BC-EECB-4ABF-B6D6-2B22EF3DA93D}" type="pres">
      <dgm:prSet presAssocID="{110C0B70-7092-4EA6-8373-C2DC5EECC9A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C9EBE-994F-4389-949B-ED104612D251}" type="pres">
      <dgm:prSet presAssocID="{110C0B70-7092-4EA6-8373-C2DC5EECC9A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PH"/>
        </a:p>
      </dgm:t>
    </dgm:pt>
    <dgm:pt modelId="{15920F46-55E2-43FF-9CF8-4F9D61F17F9B}" type="pres">
      <dgm:prSet presAssocID="{5AF0A35C-8663-4E04-B2C8-FD207AB7AE08}" presName="sp" presStyleCnt="0"/>
      <dgm:spPr/>
    </dgm:pt>
    <dgm:pt modelId="{226FE546-282E-4218-A250-27D876F88F20}" type="pres">
      <dgm:prSet presAssocID="{25CF90EA-0F4B-4415-8161-75BC04E005CE}" presName="composite" presStyleCnt="0"/>
      <dgm:spPr/>
    </dgm:pt>
    <dgm:pt modelId="{39DC2C3B-1BF3-4844-8A74-DE44829A6AD4}" type="pres">
      <dgm:prSet presAssocID="{25CF90EA-0F4B-4415-8161-75BC04E005C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95762-85C6-4A80-BC1C-DFB8E0DABBA8}" type="pres">
      <dgm:prSet presAssocID="{25CF90EA-0F4B-4415-8161-75BC04E005CE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PH"/>
        </a:p>
      </dgm:t>
    </dgm:pt>
  </dgm:ptLst>
  <dgm:cxnLst>
    <dgm:cxn modelId="{A6CD5378-E59D-4BF6-A342-1D5F6E1FB30E}" srcId="{2BD928DC-A2BD-4867-A527-9AE3D7AEC49B}" destId="{935213E9-BDCC-4C82-BBB9-7D7F3285A6F3}" srcOrd="0" destOrd="0" parTransId="{FB6AD9FF-8EA8-46D2-B02B-D802D4EF823A}" sibTransId="{D8B0F05B-449D-4B2F-8E82-CA70E66F1AAF}"/>
    <dgm:cxn modelId="{E4EC59CC-57EB-4DE8-9CF3-48DE6061BDCA}" srcId="{110C0B70-7092-4EA6-8373-C2DC5EECC9A0}" destId="{3371B1E1-0539-447A-8305-4C114036345E}" srcOrd="0" destOrd="0" parTransId="{51FE38EC-06F1-487C-8178-E3A17369F98A}" sibTransId="{57491E5F-A1DE-4755-A333-9F757385DC6F}"/>
    <dgm:cxn modelId="{7D87587E-D556-410E-824E-DA4373D0DD91}" type="presOf" srcId="{3371B1E1-0539-447A-8305-4C114036345E}" destId="{3F9C9EBE-994F-4389-949B-ED104612D251}" srcOrd="0" destOrd="0" presId="urn:microsoft.com/office/officeart/2005/8/layout/chevron2"/>
    <dgm:cxn modelId="{DE52C37C-6B45-47ED-AFBE-A061FB60D389}" type="presOf" srcId="{2BD928DC-A2BD-4867-A527-9AE3D7AEC49B}" destId="{C511638A-F9B9-46EA-B934-FBA582230DF6}" srcOrd="0" destOrd="0" presId="urn:microsoft.com/office/officeart/2005/8/layout/chevron2"/>
    <dgm:cxn modelId="{72E49259-67B9-41C0-AA8F-398B4513E678}" srcId="{2BD928DC-A2BD-4867-A527-9AE3D7AEC49B}" destId="{110C0B70-7092-4EA6-8373-C2DC5EECC9A0}" srcOrd="1" destOrd="0" parTransId="{A35A32CB-58DC-4F7A-9D98-A17B70CC0724}" sibTransId="{5AF0A35C-8663-4E04-B2C8-FD207AB7AE08}"/>
    <dgm:cxn modelId="{D34647E7-B984-4F2A-AFC6-363FE00B549D}" srcId="{935213E9-BDCC-4C82-BBB9-7D7F3285A6F3}" destId="{1A2E0024-B0FE-4368-9A19-0716EDC3CCBB}" srcOrd="0" destOrd="0" parTransId="{A4289D03-E9A7-4D20-A5E8-A63049CAFCED}" sibTransId="{56CD20FC-52DD-46FC-9440-A0BCF9073A3C}"/>
    <dgm:cxn modelId="{D0E63158-775C-4405-9A32-D15E9612A9EE}" type="presOf" srcId="{B3FE2646-235D-4F2A-9BC2-92DB149E6A3A}" destId="{83295762-85C6-4A80-BC1C-DFB8E0DABBA8}" srcOrd="0" destOrd="0" presId="urn:microsoft.com/office/officeart/2005/8/layout/chevron2"/>
    <dgm:cxn modelId="{984926A2-C39D-44C2-978E-0E672F9440DB}" type="presOf" srcId="{110C0B70-7092-4EA6-8373-C2DC5EECC9A0}" destId="{049903BC-EECB-4ABF-B6D6-2B22EF3DA93D}" srcOrd="0" destOrd="0" presId="urn:microsoft.com/office/officeart/2005/8/layout/chevron2"/>
    <dgm:cxn modelId="{BE198625-8031-497B-BBD8-953AFBB15468}" type="presOf" srcId="{1A2E0024-B0FE-4368-9A19-0716EDC3CCBB}" destId="{4D81196D-3C2A-4C3E-9C91-79AFF15864B3}" srcOrd="0" destOrd="0" presId="urn:microsoft.com/office/officeart/2005/8/layout/chevron2"/>
    <dgm:cxn modelId="{DA233FD9-80DC-452A-9125-0336ECD47788}" type="presOf" srcId="{935213E9-BDCC-4C82-BBB9-7D7F3285A6F3}" destId="{70F23FF7-B889-47BD-AD67-0B5B5C087790}" srcOrd="0" destOrd="0" presId="urn:microsoft.com/office/officeart/2005/8/layout/chevron2"/>
    <dgm:cxn modelId="{640F4662-D681-4457-B7A1-3E48F1EFCE72}" srcId="{25CF90EA-0F4B-4415-8161-75BC04E005CE}" destId="{B3FE2646-235D-4F2A-9BC2-92DB149E6A3A}" srcOrd="0" destOrd="0" parTransId="{3C136160-C71B-435F-A4C2-D2E302B1986D}" sibTransId="{BD1AD68A-C4C1-440F-8C4F-311D76FBCC73}"/>
    <dgm:cxn modelId="{212426C2-6997-4879-AD09-5D6FA78A528C}" type="presOf" srcId="{25CF90EA-0F4B-4415-8161-75BC04E005CE}" destId="{39DC2C3B-1BF3-4844-8A74-DE44829A6AD4}" srcOrd="0" destOrd="0" presId="urn:microsoft.com/office/officeart/2005/8/layout/chevron2"/>
    <dgm:cxn modelId="{227172DB-F07B-46AA-9813-430605A669EA}" srcId="{2BD928DC-A2BD-4867-A527-9AE3D7AEC49B}" destId="{25CF90EA-0F4B-4415-8161-75BC04E005CE}" srcOrd="2" destOrd="0" parTransId="{58B9A94A-5DA9-46AA-A9D1-02463BD17A14}" sibTransId="{493F0C2B-004F-49BB-90F9-FDD97CCE0BA1}"/>
    <dgm:cxn modelId="{ACE26EE6-4421-45EF-9ADC-B0253832E6CE}" type="presParOf" srcId="{C511638A-F9B9-46EA-B934-FBA582230DF6}" destId="{7A58D41C-EAE8-4D13-8937-0DF3DD57278A}" srcOrd="0" destOrd="0" presId="urn:microsoft.com/office/officeart/2005/8/layout/chevron2"/>
    <dgm:cxn modelId="{3A39ABD2-247E-4D78-BCDA-12DC1F17641E}" type="presParOf" srcId="{7A58D41C-EAE8-4D13-8937-0DF3DD57278A}" destId="{70F23FF7-B889-47BD-AD67-0B5B5C087790}" srcOrd="0" destOrd="0" presId="urn:microsoft.com/office/officeart/2005/8/layout/chevron2"/>
    <dgm:cxn modelId="{CF1A8587-C695-4C38-8356-D534AF8ABDFD}" type="presParOf" srcId="{7A58D41C-EAE8-4D13-8937-0DF3DD57278A}" destId="{4D81196D-3C2A-4C3E-9C91-79AFF15864B3}" srcOrd="1" destOrd="0" presId="urn:microsoft.com/office/officeart/2005/8/layout/chevron2"/>
    <dgm:cxn modelId="{72376A4D-E799-4ACE-8465-4711007C8828}" type="presParOf" srcId="{C511638A-F9B9-46EA-B934-FBA582230DF6}" destId="{AAD77E83-E63A-4651-A7D0-03ED9B2862B8}" srcOrd="1" destOrd="0" presId="urn:microsoft.com/office/officeart/2005/8/layout/chevron2"/>
    <dgm:cxn modelId="{17D9EF56-0697-4937-A8CD-DB0D280A3A3D}" type="presParOf" srcId="{C511638A-F9B9-46EA-B934-FBA582230DF6}" destId="{058DF3AE-46D7-49AA-92C5-84F191CFC6E5}" srcOrd="2" destOrd="0" presId="urn:microsoft.com/office/officeart/2005/8/layout/chevron2"/>
    <dgm:cxn modelId="{27DD3316-F35E-477C-8763-B9B9C7480ECB}" type="presParOf" srcId="{058DF3AE-46D7-49AA-92C5-84F191CFC6E5}" destId="{049903BC-EECB-4ABF-B6D6-2B22EF3DA93D}" srcOrd="0" destOrd="0" presId="urn:microsoft.com/office/officeart/2005/8/layout/chevron2"/>
    <dgm:cxn modelId="{75B2DA16-72E0-4E01-B73E-C912109F9D73}" type="presParOf" srcId="{058DF3AE-46D7-49AA-92C5-84F191CFC6E5}" destId="{3F9C9EBE-994F-4389-949B-ED104612D251}" srcOrd="1" destOrd="0" presId="urn:microsoft.com/office/officeart/2005/8/layout/chevron2"/>
    <dgm:cxn modelId="{3433A829-D377-4D43-9966-481B8FA2620C}" type="presParOf" srcId="{C511638A-F9B9-46EA-B934-FBA582230DF6}" destId="{15920F46-55E2-43FF-9CF8-4F9D61F17F9B}" srcOrd="3" destOrd="0" presId="urn:microsoft.com/office/officeart/2005/8/layout/chevron2"/>
    <dgm:cxn modelId="{095875B8-638C-41A7-AD1E-0ABA4A089623}" type="presParOf" srcId="{C511638A-F9B9-46EA-B934-FBA582230DF6}" destId="{226FE546-282E-4218-A250-27D876F88F20}" srcOrd="4" destOrd="0" presId="urn:microsoft.com/office/officeart/2005/8/layout/chevron2"/>
    <dgm:cxn modelId="{0B7D5853-8C6B-4A85-9845-39FFDE953356}" type="presParOf" srcId="{226FE546-282E-4218-A250-27D876F88F20}" destId="{39DC2C3B-1BF3-4844-8A74-DE44829A6AD4}" srcOrd="0" destOrd="0" presId="urn:microsoft.com/office/officeart/2005/8/layout/chevron2"/>
    <dgm:cxn modelId="{F28663FD-1224-4A8B-B3E0-95CB69C67697}" type="presParOf" srcId="{226FE546-282E-4218-A250-27D876F88F20}" destId="{83295762-85C6-4A80-BC1C-DFB8E0DABB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40A7E7-47F9-41CD-A447-3D464FD97FD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53B9D1-C07B-41F9-8F55-A5A51576446A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OEM Manufacturer of tubular handling equipment for drilling applications</a:t>
          </a:r>
          <a:endParaRPr lang="en-US" dirty="0"/>
        </a:p>
      </dgm:t>
    </dgm:pt>
    <dgm:pt modelId="{3CB98B5C-B829-4493-BCD5-AAE5A5021488}" type="parTrans" cxnId="{4CDC4FA7-1879-450F-830A-D88991050AE0}">
      <dgm:prSet/>
      <dgm:spPr/>
      <dgm:t>
        <a:bodyPr/>
        <a:lstStyle/>
        <a:p>
          <a:endParaRPr lang="en-US"/>
        </a:p>
      </dgm:t>
    </dgm:pt>
    <dgm:pt modelId="{95E820E0-CA1C-4AFC-87A8-AD9B37B4A5E8}" type="sibTrans" cxnId="{4CDC4FA7-1879-450F-830A-D88991050AE0}">
      <dgm:prSet/>
      <dgm:spPr/>
      <dgm:t>
        <a:bodyPr/>
        <a:lstStyle/>
        <a:p>
          <a:endParaRPr lang="en-US"/>
        </a:p>
      </dgm:t>
    </dgm:pt>
    <dgm:pt modelId="{9DC2CDCF-07D5-4605-93CC-EC5A81FDDC3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American Petroleum Institute (API) requires testing of equipment to specific guidelines and standards</a:t>
          </a:r>
          <a:endParaRPr lang="en-US" dirty="0"/>
        </a:p>
      </dgm:t>
    </dgm:pt>
    <dgm:pt modelId="{CEFBD653-9F7B-47A2-BE4D-EBBF3A57F07C}" type="parTrans" cxnId="{A2E78686-AD47-4F58-8C85-0248BFDC1FF7}">
      <dgm:prSet/>
      <dgm:spPr/>
      <dgm:t>
        <a:bodyPr/>
        <a:lstStyle/>
        <a:p>
          <a:endParaRPr lang="en-US"/>
        </a:p>
      </dgm:t>
    </dgm:pt>
    <dgm:pt modelId="{19A17DA4-CCEE-4089-8203-65C8BCB82A4A}" type="sibTrans" cxnId="{A2E78686-AD47-4F58-8C85-0248BFDC1FF7}">
      <dgm:prSet/>
      <dgm:spPr/>
      <dgm:t>
        <a:bodyPr/>
        <a:lstStyle/>
        <a:p>
          <a:endParaRPr lang="en-US"/>
        </a:p>
      </dgm:t>
    </dgm:pt>
    <dgm:pt modelId="{7A645D0D-7E0E-4CF5-9877-52E79D95EAD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Prove load rating of parts with test charts</a:t>
          </a:r>
          <a:endParaRPr lang="en-US" dirty="0"/>
        </a:p>
      </dgm:t>
    </dgm:pt>
    <dgm:pt modelId="{303E3A9C-EC1A-41D5-8B5C-9BCEFFF5D273}" type="parTrans" cxnId="{667EAF30-DF48-4F02-BA27-861D084D9DBC}">
      <dgm:prSet/>
      <dgm:spPr/>
      <dgm:t>
        <a:bodyPr/>
        <a:lstStyle/>
        <a:p>
          <a:endParaRPr lang="en-US"/>
        </a:p>
      </dgm:t>
    </dgm:pt>
    <dgm:pt modelId="{377E1334-0E00-4769-826B-B0BFE0750064}" type="sibTrans" cxnId="{667EAF30-DF48-4F02-BA27-861D084D9DBC}">
      <dgm:prSet/>
      <dgm:spPr/>
      <dgm:t>
        <a:bodyPr/>
        <a:lstStyle/>
        <a:p>
          <a:endParaRPr lang="en-US"/>
        </a:p>
      </dgm:t>
    </dgm:pt>
    <dgm:pt modelId="{06D0C65A-33FE-49FD-9C3B-D696EE49A84A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Existing system utilizes three separate testing systems for various parts</a:t>
          </a:r>
          <a:endParaRPr lang="en-US" dirty="0"/>
        </a:p>
      </dgm:t>
    </dgm:pt>
    <dgm:pt modelId="{FD0E2FBE-FFC1-4905-BE34-B329C3AAE046}" type="parTrans" cxnId="{66C81C3E-6928-4541-912B-9A22884BCB83}">
      <dgm:prSet/>
      <dgm:spPr/>
      <dgm:t>
        <a:bodyPr/>
        <a:lstStyle/>
        <a:p>
          <a:endParaRPr lang="en-US"/>
        </a:p>
      </dgm:t>
    </dgm:pt>
    <dgm:pt modelId="{6C367BF9-80C7-4D4D-8C91-8DC59A9D983D}" type="sibTrans" cxnId="{66C81C3E-6928-4541-912B-9A22884BCB83}">
      <dgm:prSet/>
      <dgm:spPr/>
      <dgm:t>
        <a:bodyPr/>
        <a:lstStyle/>
        <a:p>
          <a:endParaRPr lang="en-US"/>
        </a:p>
      </dgm:t>
    </dgm:pt>
    <dgm:pt modelId="{3630C8D4-0D87-4BDB-A24A-F2BAE7369AB3}" type="pres">
      <dgm:prSet presAssocID="{2E40A7E7-47F9-41CD-A447-3D464FD97FD0}" presName="Name0" presStyleCnt="0">
        <dgm:presLayoutVars>
          <dgm:chMax val="7"/>
          <dgm:chPref val="7"/>
          <dgm:dir/>
        </dgm:presLayoutVars>
      </dgm:prSet>
      <dgm:spPr/>
    </dgm:pt>
    <dgm:pt modelId="{26CDAE7E-FE3E-49D0-95C4-53A40C613AF5}" type="pres">
      <dgm:prSet presAssocID="{2E40A7E7-47F9-41CD-A447-3D464FD97FD0}" presName="Name1" presStyleCnt="0"/>
      <dgm:spPr/>
    </dgm:pt>
    <dgm:pt modelId="{2317497B-2AF1-4804-A269-395CC43CFE4B}" type="pres">
      <dgm:prSet presAssocID="{2E40A7E7-47F9-41CD-A447-3D464FD97FD0}" presName="cycle" presStyleCnt="0"/>
      <dgm:spPr/>
    </dgm:pt>
    <dgm:pt modelId="{B04F083E-4510-4A93-B60C-9BE44A72B0A9}" type="pres">
      <dgm:prSet presAssocID="{2E40A7E7-47F9-41CD-A447-3D464FD97FD0}" presName="srcNode" presStyleLbl="node1" presStyleIdx="0" presStyleCnt="4"/>
      <dgm:spPr/>
    </dgm:pt>
    <dgm:pt modelId="{2F12061F-EB8C-421E-A7B6-C915A615B559}" type="pres">
      <dgm:prSet presAssocID="{2E40A7E7-47F9-41CD-A447-3D464FD97FD0}" presName="conn" presStyleLbl="parChTrans1D2" presStyleIdx="0" presStyleCnt="1"/>
      <dgm:spPr/>
    </dgm:pt>
    <dgm:pt modelId="{4F437BAE-A981-4AE7-9756-37E97637CFE6}" type="pres">
      <dgm:prSet presAssocID="{2E40A7E7-47F9-41CD-A447-3D464FD97FD0}" presName="extraNode" presStyleLbl="node1" presStyleIdx="0" presStyleCnt="4"/>
      <dgm:spPr/>
    </dgm:pt>
    <dgm:pt modelId="{FCBB066C-957B-4CA9-AF13-C0DEB57721BE}" type="pres">
      <dgm:prSet presAssocID="{2E40A7E7-47F9-41CD-A447-3D464FD97FD0}" presName="dstNode" presStyleLbl="node1" presStyleIdx="0" presStyleCnt="4"/>
      <dgm:spPr/>
    </dgm:pt>
    <dgm:pt modelId="{D2F8DF52-F22B-4503-9561-3CAD82C54615}" type="pres">
      <dgm:prSet presAssocID="{E053B9D1-C07B-41F9-8F55-A5A51576446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2928F7-4873-4EE2-B0F5-A9CF0F2CA411}" type="pres">
      <dgm:prSet presAssocID="{E053B9D1-C07B-41F9-8F55-A5A51576446A}" presName="accent_1" presStyleCnt="0"/>
      <dgm:spPr/>
    </dgm:pt>
    <dgm:pt modelId="{5CF1511B-1C5C-4EF3-8316-08EA15A2E696}" type="pres">
      <dgm:prSet presAssocID="{E053B9D1-C07B-41F9-8F55-A5A51576446A}" presName="accentRepeatNode" presStyleLbl="solidFgAcc1" presStyleIdx="0" presStyleCnt="4"/>
      <dgm:spPr/>
    </dgm:pt>
    <dgm:pt modelId="{3B79720A-FD21-48F7-A155-F551D2D576D4}" type="pres">
      <dgm:prSet presAssocID="{9DC2CDCF-07D5-4605-93CC-EC5A81FDDC3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9F646-9336-4AFF-9801-615F221F316F}" type="pres">
      <dgm:prSet presAssocID="{9DC2CDCF-07D5-4605-93CC-EC5A81FDDC33}" presName="accent_2" presStyleCnt="0"/>
      <dgm:spPr/>
    </dgm:pt>
    <dgm:pt modelId="{28899157-44BF-4656-91CB-AEA5EB6CF831}" type="pres">
      <dgm:prSet presAssocID="{9DC2CDCF-07D5-4605-93CC-EC5A81FDDC33}" presName="accentRepeatNode" presStyleLbl="solidFgAcc1" presStyleIdx="1" presStyleCnt="4"/>
      <dgm:spPr/>
    </dgm:pt>
    <dgm:pt modelId="{E1552C32-8D2A-4B66-A940-AB9844B39AD1}" type="pres">
      <dgm:prSet presAssocID="{7A645D0D-7E0E-4CF5-9877-52E79D95EAD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C9458-3509-46FD-ADFB-40AA09527C91}" type="pres">
      <dgm:prSet presAssocID="{7A645D0D-7E0E-4CF5-9877-52E79D95EADE}" presName="accent_3" presStyleCnt="0"/>
      <dgm:spPr/>
    </dgm:pt>
    <dgm:pt modelId="{DB52A270-9DB5-4CD8-B0FF-15BF14B1E78B}" type="pres">
      <dgm:prSet presAssocID="{7A645D0D-7E0E-4CF5-9877-52E79D95EADE}" presName="accentRepeatNode" presStyleLbl="solidFgAcc1" presStyleIdx="2" presStyleCnt="4"/>
      <dgm:spPr/>
    </dgm:pt>
    <dgm:pt modelId="{24D95F2D-718F-4675-9A97-5953056AFA17}" type="pres">
      <dgm:prSet presAssocID="{06D0C65A-33FE-49FD-9C3B-D696EE49A84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69A65-A7A6-45EC-8651-87BA69840DE5}" type="pres">
      <dgm:prSet presAssocID="{06D0C65A-33FE-49FD-9C3B-D696EE49A84A}" presName="accent_4" presStyleCnt="0"/>
      <dgm:spPr/>
    </dgm:pt>
    <dgm:pt modelId="{A8C9C028-242C-4FBE-A9F1-622291E9CBD1}" type="pres">
      <dgm:prSet presAssocID="{06D0C65A-33FE-49FD-9C3B-D696EE49A84A}" presName="accentRepeatNode" presStyleLbl="solidFgAcc1" presStyleIdx="3" presStyleCnt="4"/>
      <dgm:spPr/>
    </dgm:pt>
  </dgm:ptLst>
  <dgm:cxnLst>
    <dgm:cxn modelId="{A82624EA-C0F6-4E87-92C4-0E369BF72D90}" type="presOf" srcId="{E053B9D1-C07B-41F9-8F55-A5A51576446A}" destId="{D2F8DF52-F22B-4503-9561-3CAD82C54615}" srcOrd="0" destOrd="0" presId="urn:microsoft.com/office/officeart/2008/layout/VerticalCurvedList"/>
    <dgm:cxn modelId="{6708819A-5750-4C50-8305-1ED80561F06F}" type="presOf" srcId="{95E820E0-CA1C-4AFC-87A8-AD9B37B4A5E8}" destId="{2F12061F-EB8C-421E-A7B6-C915A615B559}" srcOrd="0" destOrd="0" presId="urn:microsoft.com/office/officeart/2008/layout/VerticalCurvedList"/>
    <dgm:cxn modelId="{55311919-05DE-46D6-A556-F7FF18D2652B}" type="presOf" srcId="{9DC2CDCF-07D5-4605-93CC-EC5A81FDDC33}" destId="{3B79720A-FD21-48F7-A155-F551D2D576D4}" srcOrd="0" destOrd="0" presId="urn:microsoft.com/office/officeart/2008/layout/VerticalCurvedList"/>
    <dgm:cxn modelId="{A2E78686-AD47-4F58-8C85-0248BFDC1FF7}" srcId="{2E40A7E7-47F9-41CD-A447-3D464FD97FD0}" destId="{9DC2CDCF-07D5-4605-93CC-EC5A81FDDC33}" srcOrd="1" destOrd="0" parTransId="{CEFBD653-9F7B-47A2-BE4D-EBBF3A57F07C}" sibTransId="{19A17DA4-CCEE-4089-8203-65C8BCB82A4A}"/>
    <dgm:cxn modelId="{B3ACB385-83CC-4DCF-B086-4F08B53B890C}" type="presOf" srcId="{7A645D0D-7E0E-4CF5-9877-52E79D95EADE}" destId="{E1552C32-8D2A-4B66-A940-AB9844B39AD1}" srcOrd="0" destOrd="0" presId="urn:microsoft.com/office/officeart/2008/layout/VerticalCurvedList"/>
    <dgm:cxn modelId="{4CDC4FA7-1879-450F-830A-D88991050AE0}" srcId="{2E40A7E7-47F9-41CD-A447-3D464FD97FD0}" destId="{E053B9D1-C07B-41F9-8F55-A5A51576446A}" srcOrd="0" destOrd="0" parTransId="{3CB98B5C-B829-4493-BCD5-AAE5A5021488}" sibTransId="{95E820E0-CA1C-4AFC-87A8-AD9B37B4A5E8}"/>
    <dgm:cxn modelId="{996B4BA0-57CB-4E9A-8F55-BC99A35971F1}" type="presOf" srcId="{2E40A7E7-47F9-41CD-A447-3D464FD97FD0}" destId="{3630C8D4-0D87-4BDB-A24A-F2BAE7369AB3}" srcOrd="0" destOrd="0" presId="urn:microsoft.com/office/officeart/2008/layout/VerticalCurvedList"/>
    <dgm:cxn modelId="{667EAF30-DF48-4F02-BA27-861D084D9DBC}" srcId="{2E40A7E7-47F9-41CD-A447-3D464FD97FD0}" destId="{7A645D0D-7E0E-4CF5-9877-52E79D95EADE}" srcOrd="2" destOrd="0" parTransId="{303E3A9C-EC1A-41D5-8B5C-9BCEFFF5D273}" sibTransId="{377E1334-0E00-4769-826B-B0BFE0750064}"/>
    <dgm:cxn modelId="{66C81C3E-6928-4541-912B-9A22884BCB83}" srcId="{2E40A7E7-47F9-41CD-A447-3D464FD97FD0}" destId="{06D0C65A-33FE-49FD-9C3B-D696EE49A84A}" srcOrd="3" destOrd="0" parTransId="{FD0E2FBE-FFC1-4905-BE34-B329C3AAE046}" sibTransId="{6C367BF9-80C7-4D4D-8C91-8DC59A9D983D}"/>
    <dgm:cxn modelId="{337669BB-18DD-4E4C-9A9E-BC1B1E6022BD}" type="presOf" srcId="{06D0C65A-33FE-49FD-9C3B-D696EE49A84A}" destId="{24D95F2D-718F-4675-9A97-5953056AFA17}" srcOrd="0" destOrd="0" presId="urn:microsoft.com/office/officeart/2008/layout/VerticalCurvedList"/>
    <dgm:cxn modelId="{26F641A5-4BB2-4F82-A13F-B8293EE085A6}" type="presParOf" srcId="{3630C8D4-0D87-4BDB-A24A-F2BAE7369AB3}" destId="{26CDAE7E-FE3E-49D0-95C4-53A40C613AF5}" srcOrd="0" destOrd="0" presId="urn:microsoft.com/office/officeart/2008/layout/VerticalCurvedList"/>
    <dgm:cxn modelId="{46F46D31-04DA-4635-A93A-247CD8FE847B}" type="presParOf" srcId="{26CDAE7E-FE3E-49D0-95C4-53A40C613AF5}" destId="{2317497B-2AF1-4804-A269-395CC43CFE4B}" srcOrd="0" destOrd="0" presId="urn:microsoft.com/office/officeart/2008/layout/VerticalCurvedList"/>
    <dgm:cxn modelId="{CE1D69C6-9936-4D6E-A723-B5FA8B380361}" type="presParOf" srcId="{2317497B-2AF1-4804-A269-395CC43CFE4B}" destId="{B04F083E-4510-4A93-B60C-9BE44A72B0A9}" srcOrd="0" destOrd="0" presId="urn:microsoft.com/office/officeart/2008/layout/VerticalCurvedList"/>
    <dgm:cxn modelId="{D8CBB211-8CA8-4355-A8BC-444DC8B0487C}" type="presParOf" srcId="{2317497B-2AF1-4804-A269-395CC43CFE4B}" destId="{2F12061F-EB8C-421E-A7B6-C915A615B559}" srcOrd="1" destOrd="0" presId="urn:microsoft.com/office/officeart/2008/layout/VerticalCurvedList"/>
    <dgm:cxn modelId="{6F1BB726-D01A-42B8-B1BD-C9FBE6606349}" type="presParOf" srcId="{2317497B-2AF1-4804-A269-395CC43CFE4B}" destId="{4F437BAE-A981-4AE7-9756-37E97637CFE6}" srcOrd="2" destOrd="0" presId="urn:microsoft.com/office/officeart/2008/layout/VerticalCurvedList"/>
    <dgm:cxn modelId="{EA5A47E0-3F30-4F10-9CB8-A9B697D91704}" type="presParOf" srcId="{2317497B-2AF1-4804-A269-395CC43CFE4B}" destId="{FCBB066C-957B-4CA9-AF13-C0DEB57721BE}" srcOrd="3" destOrd="0" presId="urn:microsoft.com/office/officeart/2008/layout/VerticalCurvedList"/>
    <dgm:cxn modelId="{734FB17A-B2E5-43F9-B0EA-CD14AA21FFC2}" type="presParOf" srcId="{26CDAE7E-FE3E-49D0-95C4-53A40C613AF5}" destId="{D2F8DF52-F22B-4503-9561-3CAD82C54615}" srcOrd="1" destOrd="0" presId="urn:microsoft.com/office/officeart/2008/layout/VerticalCurvedList"/>
    <dgm:cxn modelId="{1EFEED49-423C-4CB9-A288-A8181AF6E6E4}" type="presParOf" srcId="{26CDAE7E-FE3E-49D0-95C4-53A40C613AF5}" destId="{222928F7-4873-4EE2-B0F5-A9CF0F2CA411}" srcOrd="2" destOrd="0" presId="urn:microsoft.com/office/officeart/2008/layout/VerticalCurvedList"/>
    <dgm:cxn modelId="{8FAF7948-A4B5-432F-9F37-2D3A1D0582EF}" type="presParOf" srcId="{222928F7-4873-4EE2-B0F5-A9CF0F2CA411}" destId="{5CF1511B-1C5C-4EF3-8316-08EA15A2E696}" srcOrd="0" destOrd="0" presId="urn:microsoft.com/office/officeart/2008/layout/VerticalCurvedList"/>
    <dgm:cxn modelId="{B3F3D095-45A5-4A09-9B95-2898288DC35F}" type="presParOf" srcId="{26CDAE7E-FE3E-49D0-95C4-53A40C613AF5}" destId="{3B79720A-FD21-48F7-A155-F551D2D576D4}" srcOrd="3" destOrd="0" presId="urn:microsoft.com/office/officeart/2008/layout/VerticalCurvedList"/>
    <dgm:cxn modelId="{8914952D-5CDC-4DBD-9DCC-83BEF6569596}" type="presParOf" srcId="{26CDAE7E-FE3E-49D0-95C4-53A40C613AF5}" destId="{4D39F646-9336-4AFF-9801-615F221F316F}" srcOrd="4" destOrd="0" presId="urn:microsoft.com/office/officeart/2008/layout/VerticalCurvedList"/>
    <dgm:cxn modelId="{B400151A-0BCA-4547-8E4B-3270764FF8DE}" type="presParOf" srcId="{4D39F646-9336-4AFF-9801-615F221F316F}" destId="{28899157-44BF-4656-91CB-AEA5EB6CF831}" srcOrd="0" destOrd="0" presId="urn:microsoft.com/office/officeart/2008/layout/VerticalCurvedList"/>
    <dgm:cxn modelId="{116D1DC9-B71D-4A06-9FBE-E5AFD1C4C4C5}" type="presParOf" srcId="{26CDAE7E-FE3E-49D0-95C4-53A40C613AF5}" destId="{E1552C32-8D2A-4B66-A940-AB9844B39AD1}" srcOrd="5" destOrd="0" presId="urn:microsoft.com/office/officeart/2008/layout/VerticalCurvedList"/>
    <dgm:cxn modelId="{3B582936-7A4C-4484-9387-5805FB8DE0C5}" type="presParOf" srcId="{26CDAE7E-FE3E-49D0-95C4-53A40C613AF5}" destId="{679C9458-3509-46FD-ADFB-40AA09527C91}" srcOrd="6" destOrd="0" presId="urn:microsoft.com/office/officeart/2008/layout/VerticalCurvedList"/>
    <dgm:cxn modelId="{A9F2C4A1-F867-4556-B10C-C3F089542228}" type="presParOf" srcId="{679C9458-3509-46FD-ADFB-40AA09527C91}" destId="{DB52A270-9DB5-4CD8-B0FF-15BF14B1E78B}" srcOrd="0" destOrd="0" presId="urn:microsoft.com/office/officeart/2008/layout/VerticalCurvedList"/>
    <dgm:cxn modelId="{A5C07A66-5867-4EBE-91CD-3D501F736EF6}" type="presParOf" srcId="{26CDAE7E-FE3E-49D0-95C4-53A40C613AF5}" destId="{24D95F2D-718F-4675-9A97-5953056AFA17}" srcOrd="7" destOrd="0" presId="urn:microsoft.com/office/officeart/2008/layout/VerticalCurvedList"/>
    <dgm:cxn modelId="{F82A4D69-1FAC-471E-AADF-B6994E2B32E0}" type="presParOf" srcId="{26CDAE7E-FE3E-49D0-95C4-53A40C613AF5}" destId="{21569A65-A7A6-45EC-8651-87BA69840DE5}" srcOrd="8" destOrd="0" presId="urn:microsoft.com/office/officeart/2008/layout/VerticalCurvedList"/>
    <dgm:cxn modelId="{512F3E19-2EA2-4C94-BC5F-D41D8D863026}" type="presParOf" srcId="{21569A65-A7A6-45EC-8651-87BA69840DE5}" destId="{A8C9C028-242C-4FBE-A9F1-622291E9CB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23FF7-B889-47BD-AD67-0B5B5C087790}">
      <dsp:nvSpPr>
        <dsp:cNvPr id="0" name=""/>
        <dsp:cNvSpPr/>
      </dsp:nvSpPr>
      <dsp:spPr>
        <a:xfrm rot="5400000">
          <a:off x="-241629" y="244475"/>
          <a:ext cx="1610862" cy="112760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2000" b="1" kern="1200" dirty="0" smtClean="0">
              <a:latin typeface="Candara" pitchFamily="34" charset="0"/>
            </a:rPr>
            <a:t>Title</a:t>
          </a:r>
          <a:endParaRPr lang="en-PH" sz="2000" b="1" kern="1200" dirty="0">
            <a:latin typeface="Candara" pitchFamily="34" charset="0"/>
          </a:endParaRPr>
        </a:p>
      </dsp:txBody>
      <dsp:txXfrm rot="-5400000">
        <a:off x="1" y="566648"/>
        <a:ext cx="1127603" cy="483259"/>
      </dsp:txXfrm>
    </dsp:sp>
    <dsp:sp modelId="{4D81196D-3C2A-4C3E-9C91-79AFF15864B3}">
      <dsp:nvSpPr>
        <dsp:cNvPr id="0" name=""/>
        <dsp:cNvSpPr/>
      </dsp:nvSpPr>
      <dsp:spPr>
        <a:xfrm rot="5400000">
          <a:off x="2851787" y="-1721337"/>
          <a:ext cx="1047060" cy="4495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>
              <a:latin typeface="Candara" pitchFamily="34" charset="0"/>
              <a:cs typeface="Arial" charset="0"/>
            </a:rPr>
            <a:t>Upgrading Legacy Control Equipment and Software to TIA Portal and </a:t>
          </a:r>
          <a:r>
            <a:rPr lang="en-US" sz="2400" b="1" kern="1200" dirty="0" err="1" smtClean="0">
              <a:latin typeface="Candara" pitchFamily="34" charset="0"/>
              <a:cs typeface="Arial" charset="0"/>
            </a:rPr>
            <a:t>WinCC</a:t>
          </a:r>
          <a:endParaRPr lang="en-PH" sz="2400" b="1" kern="1200" dirty="0">
            <a:latin typeface="Candara" pitchFamily="34" charset="0"/>
          </a:endParaRPr>
        </a:p>
      </dsp:txBody>
      <dsp:txXfrm rot="-5400000">
        <a:off x="1127604" y="53959"/>
        <a:ext cx="4444314" cy="944834"/>
      </dsp:txXfrm>
    </dsp:sp>
    <dsp:sp modelId="{049903BC-EECB-4ABF-B6D6-2B22EF3DA93D}">
      <dsp:nvSpPr>
        <dsp:cNvPr id="0" name=""/>
        <dsp:cNvSpPr/>
      </dsp:nvSpPr>
      <dsp:spPr>
        <a:xfrm rot="5400000">
          <a:off x="-241629" y="1661448"/>
          <a:ext cx="1610862" cy="1127603"/>
        </a:xfrm>
        <a:prstGeom prst="chevron">
          <a:avLst/>
        </a:prstGeom>
        <a:solidFill>
          <a:schemeClr val="accent5">
            <a:hueOff val="-3504174"/>
            <a:satOff val="-26470"/>
            <a:lumOff val="3431"/>
            <a:alphaOff val="0"/>
          </a:schemeClr>
        </a:solidFill>
        <a:ln w="25400" cap="flat" cmpd="sng" algn="ctr">
          <a:solidFill>
            <a:schemeClr val="accent5">
              <a:hueOff val="-3504174"/>
              <a:satOff val="-26470"/>
              <a:lumOff val="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2000" b="1" kern="1200" dirty="0" smtClean="0">
              <a:latin typeface="Candara" pitchFamily="34" charset="0"/>
            </a:rPr>
            <a:t>Track</a:t>
          </a:r>
          <a:endParaRPr lang="en-PH" sz="2000" b="1" kern="1200" dirty="0">
            <a:latin typeface="Candara" pitchFamily="34" charset="0"/>
          </a:endParaRPr>
        </a:p>
      </dsp:txBody>
      <dsp:txXfrm rot="-5400000">
        <a:off x="1" y="1983621"/>
        <a:ext cx="1127603" cy="483259"/>
      </dsp:txXfrm>
    </dsp:sp>
    <dsp:sp modelId="{3F9C9EBE-994F-4389-949B-ED104612D251}">
      <dsp:nvSpPr>
        <dsp:cNvPr id="0" name=""/>
        <dsp:cNvSpPr/>
      </dsp:nvSpPr>
      <dsp:spPr>
        <a:xfrm rot="5400000">
          <a:off x="2851787" y="-304364"/>
          <a:ext cx="1047060" cy="4495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504174"/>
              <a:satOff val="-26470"/>
              <a:lumOff val="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latin typeface="Candara" pitchFamily="34" charset="0"/>
              <a:cs typeface="Arial" charset="0"/>
            </a:rPr>
            <a:t>Best Practices &amp; Novel Approaches</a:t>
          </a:r>
          <a:endParaRPr lang="en-PH" sz="1800" b="0" kern="1200" dirty="0">
            <a:latin typeface="Candara" pitchFamily="34" charset="0"/>
          </a:endParaRPr>
        </a:p>
      </dsp:txBody>
      <dsp:txXfrm rot="-5400000">
        <a:off x="1127604" y="1470932"/>
        <a:ext cx="4444314" cy="944834"/>
      </dsp:txXfrm>
    </dsp:sp>
    <dsp:sp modelId="{39DC2C3B-1BF3-4844-8A74-DE44829A6AD4}">
      <dsp:nvSpPr>
        <dsp:cNvPr id="0" name=""/>
        <dsp:cNvSpPr/>
      </dsp:nvSpPr>
      <dsp:spPr>
        <a:xfrm rot="5400000">
          <a:off x="-241629" y="3078420"/>
          <a:ext cx="1610862" cy="1127603"/>
        </a:xfrm>
        <a:prstGeom prst="chevron">
          <a:avLst/>
        </a:prstGeom>
        <a:solidFill>
          <a:schemeClr val="accent5">
            <a:hueOff val="-7008347"/>
            <a:satOff val="-52940"/>
            <a:lumOff val="6862"/>
            <a:alphaOff val="0"/>
          </a:schemeClr>
        </a:solidFill>
        <a:ln w="25400" cap="flat" cmpd="sng" algn="ctr">
          <a:solidFill>
            <a:schemeClr val="accent5">
              <a:hueOff val="-7008347"/>
              <a:satOff val="-52940"/>
              <a:lumOff val="6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2000" b="1" kern="1200" dirty="0" smtClean="0">
              <a:latin typeface="Candara" pitchFamily="34" charset="0"/>
            </a:rPr>
            <a:t>Presenter</a:t>
          </a:r>
          <a:endParaRPr lang="en-PH" sz="2000" b="1" kern="1200" dirty="0">
            <a:latin typeface="Candara" pitchFamily="34" charset="0"/>
          </a:endParaRPr>
        </a:p>
      </dsp:txBody>
      <dsp:txXfrm rot="-5400000">
        <a:off x="1" y="3400593"/>
        <a:ext cx="1127603" cy="483259"/>
      </dsp:txXfrm>
    </dsp:sp>
    <dsp:sp modelId="{83295762-85C6-4A80-BC1C-DFB8E0DABBA8}">
      <dsp:nvSpPr>
        <dsp:cNvPr id="0" name=""/>
        <dsp:cNvSpPr/>
      </dsp:nvSpPr>
      <dsp:spPr>
        <a:xfrm rot="5400000">
          <a:off x="2851787" y="1112607"/>
          <a:ext cx="1047060" cy="44954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008347"/>
              <a:satOff val="-52940"/>
              <a:lumOff val="6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latin typeface="Candara" pitchFamily="34" charset="0"/>
              <a:cs typeface="Arial" charset="0"/>
            </a:rPr>
            <a:t>Robert “Bobby” </a:t>
          </a:r>
          <a:r>
            <a:rPr lang="en-US" sz="1800" b="0" kern="1200" dirty="0" err="1" smtClean="0">
              <a:latin typeface="Candara" pitchFamily="34" charset="0"/>
              <a:cs typeface="Arial" charset="0"/>
            </a:rPr>
            <a:t>Brignac</a:t>
          </a:r>
          <a:endParaRPr lang="en-PH" sz="1800" b="0" kern="1200" dirty="0">
            <a:latin typeface="Candara" pitchFamily="34" charset="0"/>
          </a:endParaRPr>
        </a:p>
      </dsp:txBody>
      <dsp:txXfrm rot="-5400000">
        <a:off x="1127604" y="2887904"/>
        <a:ext cx="4444314" cy="944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F23FF7-B889-47BD-AD67-0B5B5C087790}">
      <dsp:nvSpPr>
        <dsp:cNvPr id="0" name=""/>
        <dsp:cNvSpPr/>
      </dsp:nvSpPr>
      <dsp:spPr>
        <a:xfrm rot="5400000">
          <a:off x="-237952" y="239070"/>
          <a:ext cx="1586352" cy="111044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2100" b="1" kern="1200" dirty="0" smtClean="0">
              <a:latin typeface="Candara" pitchFamily="34" charset="0"/>
            </a:rPr>
            <a:t>Company</a:t>
          </a:r>
          <a:endParaRPr lang="en-PH" sz="2100" b="1" kern="1200" dirty="0">
            <a:latin typeface="Candara" pitchFamily="34" charset="0"/>
          </a:endParaRPr>
        </a:p>
      </dsp:txBody>
      <dsp:txXfrm rot="-5400000">
        <a:off x="1" y="556342"/>
        <a:ext cx="1110447" cy="475905"/>
      </dsp:txXfrm>
    </dsp:sp>
    <dsp:sp modelId="{4D81196D-3C2A-4C3E-9C91-79AFF15864B3}">
      <dsp:nvSpPr>
        <dsp:cNvPr id="0" name=""/>
        <dsp:cNvSpPr/>
      </dsp:nvSpPr>
      <dsp:spPr>
        <a:xfrm rot="5400000">
          <a:off x="2750868" y="-1639304"/>
          <a:ext cx="1031129" cy="43119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err="1" smtClean="0">
              <a:latin typeface="Candara" pitchFamily="34" charset="0"/>
              <a:cs typeface="Arial" charset="0"/>
            </a:rPr>
            <a:t>Braeden</a:t>
          </a:r>
          <a:r>
            <a:rPr lang="en-US" sz="1800" b="0" kern="1200" dirty="0" smtClean="0">
              <a:latin typeface="Candara" pitchFamily="34" charset="0"/>
              <a:cs typeface="Arial" charset="0"/>
            </a:rPr>
            <a:t> Engineering and Consulting</a:t>
          </a:r>
          <a:endParaRPr lang="en-PH" sz="1800" b="0" kern="1200" dirty="0">
            <a:latin typeface="Candara" pitchFamily="34" charset="0"/>
          </a:endParaRPr>
        </a:p>
      </dsp:txBody>
      <dsp:txXfrm rot="-5400000">
        <a:off x="1110447" y="51453"/>
        <a:ext cx="4261636" cy="930457"/>
      </dsp:txXfrm>
    </dsp:sp>
    <dsp:sp modelId="{049903BC-EECB-4ABF-B6D6-2B22EF3DA93D}">
      <dsp:nvSpPr>
        <dsp:cNvPr id="0" name=""/>
        <dsp:cNvSpPr/>
      </dsp:nvSpPr>
      <dsp:spPr>
        <a:xfrm rot="5400000">
          <a:off x="-237952" y="1631082"/>
          <a:ext cx="1586352" cy="1110447"/>
        </a:xfrm>
        <a:prstGeom prst="chevron">
          <a:avLst/>
        </a:prstGeom>
        <a:solidFill>
          <a:schemeClr val="accent5">
            <a:hueOff val="-3504174"/>
            <a:satOff val="-26470"/>
            <a:lumOff val="3431"/>
            <a:alphaOff val="0"/>
          </a:schemeClr>
        </a:solidFill>
        <a:ln w="25400" cap="flat" cmpd="sng" algn="ctr">
          <a:solidFill>
            <a:schemeClr val="accent5">
              <a:hueOff val="-3504174"/>
              <a:satOff val="-26470"/>
              <a:lumOff val="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2100" b="1" kern="1200" dirty="0" smtClean="0">
              <a:latin typeface="Candara" pitchFamily="34" charset="0"/>
            </a:rPr>
            <a:t>Connect</a:t>
          </a:r>
          <a:endParaRPr lang="en-PH" sz="2100" b="1" kern="1200" dirty="0">
            <a:latin typeface="Candara" pitchFamily="34" charset="0"/>
          </a:endParaRPr>
        </a:p>
      </dsp:txBody>
      <dsp:txXfrm rot="-5400000">
        <a:off x="1" y="1948354"/>
        <a:ext cx="1110447" cy="475905"/>
      </dsp:txXfrm>
    </dsp:sp>
    <dsp:sp modelId="{3F9C9EBE-994F-4389-949B-ED104612D251}">
      <dsp:nvSpPr>
        <dsp:cNvPr id="0" name=""/>
        <dsp:cNvSpPr/>
      </dsp:nvSpPr>
      <dsp:spPr>
        <a:xfrm rot="5400000">
          <a:off x="2750868" y="-247292"/>
          <a:ext cx="1031129" cy="43119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504174"/>
              <a:satOff val="-26470"/>
              <a:lumOff val="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>
              <a:latin typeface="Candara" pitchFamily="34" charset="0"/>
              <a:cs typeface="Arial" charset="0"/>
            </a:rPr>
            <a:t>Connect Event badge ID (use this # to connect with me): </a:t>
          </a:r>
          <a:r>
            <a:rPr lang="en-US" sz="2200" b="1" kern="1200" dirty="0" smtClean="0">
              <a:solidFill>
                <a:schemeClr val="accent3">
                  <a:lumMod val="75000"/>
                </a:schemeClr>
              </a:solidFill>
              <a:latin typeface="Candara" pitchFamily="34" charset="0"/>
              <a:cs typeface="Arial" charset="0"/>
            </a:rPr>
            <a:t>S2Q</a:t>
          </a:r>
          <a:endParaRPr lang="en-PH" sz="2200" b="1" kern="1200" dirty="0">
            <a:solidFill>
              <a:schemeClr val="accent3">
                <a:lumMod val="75000"/>
              </a:schemeClr>
            </a:solidFill>
            <a:latin typeface="Candara" pitchFamily="34" charset="0"/>
          </a:endParaRPr>
        </a:p>
      </dsp:txBody>
      <dsp:txXfrm rot="-5400000">
        <a:off x="1110447" y="1443465"/>
        <a:ext cx="4261636" cy="930457"/>
      </dsp:txXfrm>
    </dsp:sp>
    <dsp:sp modelId="{39DC2C3B-1BF3-4844-8A74-DE44829A6AD4}">
      <dsp:nvSpPr>
        <dsp:cNvPr id="0" name=""/>
        <dsp:cNvSpPr/>
      </dsp:nvSpPr>
      <dsp:spPr>
        <a:xfrm rot="5400000">
          <a:off x="-237952" y="3023094"/>
          <a:ext cx="1586352" cy="1110447"/>
        </a:xfrm>
        <a:prstGeom prst="chevron">
          <a:avLst/>
        </a:prstGeom>
        <a:solidFill>
          <a:schemeClr val="accent5">
            <a:hueOff val="-7008347"/>
            <a:satOff val="-52940"/>
            <a:lumOff val="6862"/>
            <a:alphaOff val="0"/>
          </a:schemeClr>
        </a:solidFill>
        <a:ln w="25400" cap="flat" cmpd="sng" algn="ctr">
          <a:solidFill>
            <a:schemeClr val="accent5">
              <a:hueOff val="-7008347"/>
              <a:satOff val="-52940"/>
              <a:lumOff val="6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H" sz="2100" b="1" kern="1200" dirty="0" smtClean="0">
              <a:latin typeface="Candara" pitchFamily="34" charset="0"/>
            </a:rPr>
            <a:t>Session #</a:t>
          </a:r>
          <a:endParaRPr lang="en-PH" sz="2100" b="1" kern="1200" dirty="0">
            <a:latin typeface="Candara" pitchFamily="34" charset="0"/>
          </a:endParaRPr>
        </a:p>
      </dsp:txBody>
      <dsp:txXfrm rot="-5400000">
        <a:off x="1" y="3340366"/>
        <a:ext cx="1110447" cy="475905"/>
      </dsp:txXfrm>
    </dsp:sp>
    <dsp:sp modelId="{83295762-85C6-4A80-BC1C-DFB8E0DABBA8}">
      <dsp:nvSpPr>
        <dsp:cNvPr id="0" name=""/>
        <dsp:cNvSpPr/>
      </dsp:nvSpPr>
      <dsp:spPr>
        <a:xfrm rot="5400000">
          <a:off x="2750868" y="1144719"/>
          <a:ext cx="1031129" cy="43119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008347"/>
              <a:satOff val="-52940"/>
              <a:lumOff val="6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b="1" kern="1200" dirty="0" smtClean="0">
              <a:latin typeface="Candara" pitchFamily="34" charset="0"/>
              <a:cs typeface="Arial" charset="0"/>
            </a:rPr>
            <a:t>1.5</a:t>
          </a:r>
          <a:endParaRPr lang="en-PH" sz="2200" b="1" kern="1200" dirty="0">
            <a:latin typeface="Candara" pitchFamily="34" charset="0"/>
          </a:endParaRPr>
        </a:p>
      </dsp:txBody>
      <dsp:txXfrm rot="-5400000">
        <a:off x="1110447" y="2835476"/>
        <a:ext cx="4261636" cy="9304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2061F-EB8C-421E-A7B6-C915A615B559}">
      <dsp:nvSpPr>
        <dsp:cNvPr id="0" name=""/>
        <dsp:cNvSpPr/>
      </dsp:nvSpPr>
      <dsp:spPr>
        <a:xfrm>
          <a:off x="-5849327" y="-895200"/>
          <a:ext cx="6963656" cy="6963656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8DF52-F22B-4503-9561-3CAD82C54615}">
      <dsp:nvSpPr>
        <dsp:cNvPr id="0" name=""/>
        <dsp:cNvSpPr/>
      </dsp:nvSpPr>
      <dsp:spPr>
        <a:xfrm>
          <a:off x="583262" y="397719"/>
          <a:ext cx="7292334" cy="795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7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OEM Manufacturer of tubular handling equipment for drilling applications</a:t>
          </a:r>
          <a:endParaRPr lang="en-US" sz="2100" kern="1200" dirty="0"/>
        </a:p>
      </dsp:txBody>
      <dsp:txXfrm>
        <a:off x="583262" y="397719"/>
        <a:ext cx="7292334" cy="795853"/>
      </dsp:txXfrm>
    </dsp:sp>
    <dsp:sp modelId="{5CF1511B-1C5C-4EF3-8316-08EA15A2E696}">
      <dsp:nvSpPr>
        <dsp:cNvPr id="0" name=""/>
        <dsp:cNvSpPr/>
      </dsp:nvSpPr>
      <dsp:spPr>
        <a:xfrm>
          <a:off x="85854" y="298238"/>
          <a:ext cx="994817" cy="994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79720A-FD21-48F7-A155-F551D2D576D4}">
      <dsp:nvSpPr>
        <dsp:cNvPr id="0" name=""/>
        <dsp:cNvSpPr/>
      </dsp:nvSpPr>
      <dsp:spPr>
        <a:xfrm>
          <a:off x="1039543" y="1591707"/>
          <a:ext cx="6836052" cy="795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7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American Petroleum Institute (API) requires testing of equipment to specific guidelines and standards</a:t>
          </a:r>
          <a:endParaRPr lang="en-US" sz="2100" kern="1200" dirty="0"/>
        </a:p>
      </dsp:txBody>
      <dsp:txXfrm>
        <a:off x="1039543" y="1591707"/>
        <a:ext cx="6836052" cy="795853"/>
      </dsp:txXfrm>
    </dsp:sp>
    <dsp:sp modelId="{28899157-44BF-4656-91CB-AEA5EB6CF831}">
      <dsp:nvSpPr>
        <dsp:cNvPr id="0" name=""/>
        <dsp:cNvSpPr/>
      </dsp:nvSpPr>
      <dsp:spPr>
        <a:xfrm>
          <a:off x="542135" y="1492225"/>
          <a:ext cx="994817" cy="994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52C32-8D2A-4B66-A940-AB9844B39AD1}">
      <dsp:nvSpPr>
        <dsp:cNvPr id="0" name=""/>
        <dsp:cNvSpPr/>
      </dsp:nvSpPr>
      <dsp:spPr>
        <a:xfrm>
          <a:off x="1039543" y="2785694"/>
          <a:ext cx="6836052" cy="795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7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Prove load rating of parts with test charts</a:t>
          </a:r>
          <a:endParaRPr lang="en-US" sz="2100" kern="1200" dirty="0"/>
        </a:p>
      </dsp:txBody>
      <dsp:txXfrm>
        <a:off x="1039543" y="2785694"/>
        <a:ext cx="6836052" cy="795853"/>
      </dsp:txXfrm>
    </dsp:sp>
    <dsp:sp modelId="{DB52A270-9DB5-4CD8-B0FF-15BF14B1E78B}">
      <dsp:nvSpPr>
        <dsp:cNvPr id="0" name=""/>
        <dsp:cNvSpPr/>
      </dsp:nvSpPr>
      <dsp:spPr>
        <a:xfrm>
          <a:off x="542135" y="2686213"/>
          <a:ext cx="994817" cy="994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95F2D-718F-4675-9A97-5953056AFA17}">
      <dsp:nvSpPr>
        <dsp:cNvPr id="0" name=""/>
        <dsp:cNvSpPr/>
      </dsp:nvSpPr>
      <dsp:spPr>
        <a:xfrm>
          <a:off x="583262" y="3979682"/>
          <a:ext cx="7292334" cy="795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1709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Existing system utilizes three separate testing systems for various parts</a:t>
          </a:r>
          <a:endParaRPr lang="en-US" sz="2100" kern="1200" dirty="0"/>
        </a:p>
      </dsp:txBody>
      <dsp:txXfrm>
        <a:off x="583262" y="3979682"/>
        <a:ext cx="7292334" cy="795853"/>
      </dsp:txXfrm>
    </dsp:sp>
    <dsp:sp modelId="{A8C9C028-242C-4FBE-A9F1-622291E9CBD1}">
      <dsp:nvSpPr>
        <dsp:cNvPr id="0" name=""/>
        <dsp:cNvSpPr/>
      </dsp:nvSpPr>
      <dsp:spPr>
        <a:xfrm>
          <a:off x="85854" y="3880200"/>
          <a:ext cx="994817" cy="9948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099300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2163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682163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Handzettel </a:t>
            </a:r>
            <a:fld id="{BFC713D8-7968-482B-A79F-9C586FE5053A}" type="slidenum">
              <a:rPr lang="de-DE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3248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466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125" y="4822825"/>
            <a:ext cx="6623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2163"/>
            <a:ext cx="3249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682163"/>
            <a:ext cx="32480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4662" cy="3836988"/>
          </a:xfrm>
          <a:noFill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955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4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9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1.wmf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.jpeg"/><Relationship Id="rId2" Type="http://schemas.openxmlformats.org/officeDocument/2006/relationships/tags" Target="../tags/tag35.xml"/><Relationship Id="rId1" Type="http://schemas.openxmlformats.org/officeDocument/2006/relationships/customXml" Target="../../customXml/item20.xml"/><Relationship Id="rId6" Type="http://schemas.openxmlformats.org/officeDocument/2006/relationships/tags" Target="../tags/tag39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customXml" Target="../../customXml/item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2.xml"/><Relationship Id="rId1" Type="http://schemas.openxmlformats.org/officeDocument/2006/relationships/customXml" Target="../../customXml/item21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customXml" Target="../../customXml/item16.xml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customXml" Target="../../customXml/item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customXml" Target="../../customXml/item1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customXml" Target="../../customXml/item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customXml" Target="../../customXml/item2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customXml" Target="../../customXml/item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customXml" Target="../../customXml/item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customXml" Target="../../customXml/item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customXml" Target="../../customXml/item17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customXml" Target="../../customXml/item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customXml" Target="../../customXml/item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customXml" Target="../../customXml/item5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customXml" Target="../../customXml/item1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customXml" Target="../../customXml/item1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customXml" Target="../../customXml/item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big bar up)" type="title" preserve="1">
  <p:cSld name="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dtRectangle 15 Id1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8350" cy="5157216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13" name="cdtRectangle 1 Id13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2198350" cy="515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10" name="cdtPicture 9 Id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1588" y="1588"/>
            <a:ext cx="12198349" cy="5155628"/>
          </a:xfrm>
          <a:prstGeom prst="rect">
            <a:avLst/>
          </a:prstGeom>
        </p:spPr>
      </p:pic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 bwMode="gray">
          <a:xfrm>
            <a:off x="338137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Candara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6"/>
            </p:custDataLst>
          </p:nvPr>
        </p:nvSpPr>
        <p:spPr bwMode="gray">
          <a:xfrm>
            <a:off x="338137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Candara" pitchFamily="34" charset="0"/>
              </a:defRPr>
            </a:lvl1pPr>
          </a:lstStyle>
          <a:p>
            <a:r>
              <a:rPr lang="en-US" dirty="0" err="1" smtClean="0"/>
              <a:t>Formatvorlage</a:t>
            </a:r>
            <a:r>
              <a:rPr lang="en-US" dirty="0" smtClean="0"/>
              <a:t> des </a:t>
            </a:r>
            <a:r>
              <a:rPr lang="en-US" dirty="0" err="1" smtClean="0"/>
              <a:t>Untertitelmasters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1" name="cdtText Box 101 Id11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14" name="cdtPicture 10 Id14" descr="SIE_Logo_Layer_Petrol_RGB_A3_76mm.wmf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3"/>
          </a:xfrm>
          <a:prstGeom prst="rect">
            <a:avLst/>
          </a:prstGeom>
        </p:spPr>
      </p:pic>
      <p:sp>
        <p:nvSpPr>
          <p:cNvPr id="15" name="cdtText Box 133 Id15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2822028" y="6165849"/>
            <a:ext cx="9376322" cy="4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2" name="cdtText Box 133 Id12"/>
          <p:cNvSpPr txBox="1"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8836025" y="6165850"/>
            <a:ext cx="3362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pPr algn="r"/>
            <a:r>
              <a:rPr lang="en-US" sz="1000" b="1" dirty="0" smtClean="0">
                <a:solidFill>
                  <a:srgbClr val="000000"/>
                </a:solidFill>
              </a:rPr>
              <a:t>usa.siemens.com/summit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360045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5"/>
            <a:ext cx="3600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5"/>
            <a:ext cx="3600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12876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12875"/>
            <a:ext cx="5472112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60800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5576722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259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5"/>
            <a:ext cx="2736775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5"/>
            <a:ext cx="2592387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Rectangle 2"/>
          <p:cNvSpPr/>
          <p:nvPr userDrawn="1"/>
        </p:nvSpPr>
        <p:spPr bwMode="auto">
          <a:xfrm rot="10800000" flipH="1">
            <a:off x="0" y="1386730"/>
            <a:ext cx="12198349" cy="4891407"/>
          </a:xfrm>
          <a:prstGeom prst="rect">
            <a:avLst/>
          </a:prstGeom>
          <a:gradFill flip="none" rotWithShape="1">
            <a:gsLst>
              <a:gs pos="13000">
                <a:schemeClr val="bg2">
                  <a:lumMod val="40000"/>
                  <a:lumOff val="60000"/>
                </a:schemeClr>
              </a:gs>
              <a:gs pos="94624">
                <a:schemeClr val="bg2">
                  <a:lumMod val="40000"/>
                  <a:lumOff val="60000"/>
                </a:schemeClr>
              </a:gs>
              <a:gs pos="58000">
                <a:schemeClr val="bg1"/>
              </a:gs>
              <a:gs pos="100000">
                <a:schemeClr val="bg1"/>
              </a:gs>
              <a:gs pos="100000">
                <a:srgbClr val="BCCDD9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  <a:gs pos="95000">
                <a:schemeClr val="accent2">
                  <a:shade val="675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75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down)" type="title" preserve="1">
  <p:cSld name="Chapter title (big bar dow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dtRectangle 15 Id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0" y="0"/>
            <a:ext cx="12198350" cy="4149725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/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gray">
          <a:xfrm>
            <a:off x="338138" y="4149090"/>
            <a:ext cx="11860212" cy="870014"/>
          </a:xfrm>
          <a:solidFill>
            <a:srgbClr val="879BAA"/>
          </a:solidFill>
        </p:spPr>
        <p:txBody>
          <a:bodyPr wrap="square" lIns="270000" tIns="144000" rIns="482400" bIns="108000" anchor="t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Candara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 bwMode="gray">
          <a:xfrm>
            <a:off x="338138" y="3756008"/>
            <a:ext cx="11860212" cy="393082"/>
          </a:xfrm>
          <a:solidFill>
            <a:srgbClr val="233746">
              <a:alpha val="65000"/>
            </a:srgbClr>
          </a:solidFill>
        </p:spPr>
        <p:txBody>
          <a:bodyPr wrap="square" lIns="270000" tIns="18000" rIns="482400" bIns="36000" anchor="b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Candara" pitchFamily="34" charset="0"/>
              </a:defRPr>
            </a:lvl1pPr>
          </a:lstStyle>
          <a:p>
            <a:r>
              <a:rPr lang="en-US" smtClean="0"/>
              <a:t>Formatvorlage des Untertitelmasters durch Klicken bearbeiten</a:t>
            </a:r>
            <a:endParaRPr lang="en-US" dirty="0" smtClean="0"/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8" name="cdtPicture 7 Id8" descr="sie_logo_layer_petrol_rgb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4" name="Rectangle 3"/>
          <p:cNvSpPr/>
          <p:nvPr userDrawn="1"/>
        </p:nvSpPr>
        <p:spPr bwMode="auto">
          <a:xfrm rot="16200000">
            <a:off x="3635005" y="-2248273"/>
            <a:ext cx="4928339" cy="12198351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100000">
                <a:schemeClr val="bg1"/>
              </a:gs>
              <a:gs pos="100000">
                <a:srgbClr val="BCCDD9"/>
              </a:gs>
              <a:gs pos="6000">
                <a:schemeClr val="accent2">
                  <a:shade val="67500"/>
                  <a:satMod val="115000"/>
                </a:schemeClr>
              </a:gs>
              <a:gs pos="75000">
                <a:schemeClr val="accent2">
                  <a:shade val="100000"/>
                  <a:satMod val="115000"/>
                  <a:alpha val="9000"/>
                </a:schemeClr>
              </a:gs>
            </a:gsLst>
            <a:lin ang="12600000" scaled="0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9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65504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Rectangle 2"/>
          <p:cNvSpPr/>
          <p:nvPr userDrawn="1"/>
        </p:nvSpPr>
        <p:spPr bwMode="auto">
          <a:xfrm flipH="1">
            <a:off x="0" y="1386736"/>
            <a:ext cx="12198350" cy="4928339"/>
          </a:xfrm>
          <a:prstGeom prst="rect">
            <a:avLst/>
          </a:prstGeom>
          <a:gradFill flip="none" rotWithShape="1">
            <a:gsLst>
              <a:gs pos="30000">
                <a:schemeClr val="bg1"/>
              </a:gs>
              <a:gs pos="100000">
                <a:schemeClr val="bg1"/>
              </a:gs>
              <a:gs pos="100000">
                <a:srgbClr val="BCCDD9"/>
              </a:gs>
              <a:gs pos="5000">
                <a:schemeClr val="accent2">
                  <a:shade val="67500"/>
                  <a:satMod val="115000"/>
                </a:schemeClr>
              </a:gs>
              <a:gs pos="84000">
                <a:schemeClr val="accent2">
                  <a:shade val="100000"/>
                  <a:satMod val="115000"/>
                  <a:alpha val="9000"/>
                </a:scheme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98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PH"/>
          </a:p>
        </p:txBody>
      </p:sp>
      <p:sp>
        <p:nvSpPr>
          <p:cNvPr id="3" name="Rectangle 2"/>
          <p:cNvSpPr/>
          <p:nvPr userDrawn="1"/>
        </p:nvSpPr>
        <p:spPr bwMode="auto">
          <a:xfrm rot="10800000" flipH="1">
            <a:off x="0" y="1386730"/>
            <a:ext cx="12198349" cy="4971208"/>
          </a:xfrm>
          <a:prstGeom prst="rect">
            <a:avLst/>
          </a:prstGeom>
          <a:gradFill flip="none" rotWithShape="1">
            <a:gsLst>
              <a:gs pos="5000">
                <a:schemeClr val="bg2">
                  <a:lumMod val="40000"/>
                  <a:lumOff val="60000"/>
                </a:schemeClr>
              </a:gs>
              <a:gs pos="94624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  <a:gs pos="100000">
                <a:srgbClr val="BCCDD9"/>
              </a:gs>
              <a:gs pos="100000">
                <a:schemeClr val="bg2">
                  <a:lumMod val="20000"/>
                  <a:lumOff val="80000"/>
                </a:schemeClr>
              </a:gs>
              <a:gs pos="90000">
                <a:schemeClr val="bg1"/>
              </a:gs>
              <a:gs pos="54000">
                <a:schemeClr val="bg1"/>
              </a:gs>
              <a:gs pos="96000">
                <a:schemeClr val="accent2">
                  <a:shade val="675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15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97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title (big bar up)" type="title" preserve="1">
  <p:cSld name="Chapter title (big bar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dtRectangle 15 Id7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0" y="0"/>
            <a:ext cx="12198350" cy="5162556"/>
          </a:xfrm>
          <a:prstGeom prst="rect">
            <a:avLst/>
          </a:prstGeom>
          <a:solidFill>
            <a:srgbClr val="D7D7C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>
              <a:latin typeface="Candara" pitchFamily="34" charset="0"/>
            </a:endParaRPr>
          </a:p>
        </p:txBody>
      </p:sp>
      <p:sp>
        <p:nvSpPr>
          <p:cNvPr id="57350" name="cdtRectangle 115 Id57350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 bwMode="gray">
          <a:xfrm>
            <a:off x="338138" y="4287202"/>
            <a:ext cx="11860212" cy="870014"/>
          </a:xfrm>
          <a:solidFill>
            <a:srgbClr val="233746">
              <a:alpha val="65000"/>
            </a:srgbClr>
          </a:solidFill>
        </p:spPr>
        <p:txBody>
          <a:bodyPr wrap="square" lIns="270000" tIns="144000" rIns="482400" bIns="108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Candara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7351" name="cdtRectangle 116 Id57351"/>
          <p:cNvSpPr>
            <a:spLocks noGrp="1" noChangeArrowheads="1"/>
          </p:cNvSpPr>
          <p:nvPr>
            <p:ph type="subTitle" idx="1"/>
            <p:custDataLst>
              <p:tags r:id="rId4"/>
            </p:custDataLst>
          </p:nvPr>
        </p:nvSpPr>
        <p:spPr bwMode="gray">
          <a:xfrm>
            <a:off x="338138" y="5157216"/>
            <a:ext cx="11860212" cy="393082"/>
          </a:xfrm>
          <a:solidFill>
            <a:srgbClr val="879BAA"/>
          </a:solidFill>
        </p:spPr>
        <p:txBody>
          <a:bodyPr wrap="square" lIns="270000" tIns="18000" rIns="482400" bIns="36000" anchor="t" anchorCtr="0">
            <a:noAutofit/>
          </a:bodyPr>
          <a:lstStyle>
            <a:lvl1pPr>
              <a:defRPr sz="2000" smtClean="0">
                <a:solidFill>
                  <a:srgbClr val="FFFFFF"/>
                </a:solidFill>
                <a:latin typeface="Candara" pitchFamily="34" charset="0"/>
              </a:defRPr>
            </a:lvl1pPr>
          </a:lstStyle>
          <a:p>
            <a:r>
              <a:rPr lang="en-US" dirty="0" err="1" smtClean="0"/>
              <a:t>Formatvorlage</a:t>
            </a:r>
            <a:r>
              <a:rPr lang="en-US" dirty="0" smtClean="0"/>
              <a:t> des </a:t>
            </a:r>
            <a:r>
              <a:rPr lang="en-US" dirty="0" err="1" smtClean="0"/>
              <a:t>Untertitelmasters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6" name="cdtText Box 101 Id6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9" name="cdtPicture 7 Id9" descr="sie_logo_layer_petrol_rgb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5887" y="0"/>
            <a:ext cx="1439863" cy="804863"/>
          </a:xfrm>
          <a:prstGeom prst="rect">
            <a:avLst/>
          </a:prstGeom>
          <a:noFill/>
        </p:spPr>
      </p:pic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5"/>
            <a:ext cx="3887914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5"/>
            <a:ext cx="7539355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12875"/>
            <a:ext cx="547211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6070859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3.xml"/><Relationship Id="rId39" Type="http://schemas.openxmlformats.org/officeDocument/2006/relationships/tags" Target="../tags/tag1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1.xml"/><Relationship Id="rId42" Type="http://schemas.openxmlformats.org/officeDocument/2006/relationships/tags" Target="../tags/tag19.xml"/><Relationship Id="rId47" Type="http://schemas.openxmlformats.org/officeDocument/2006/relationships/tags" Target="../tags/tag24.xml"/><Relationship Id="rId50" Type="http://schemas.openxmlformats.org/officeDocument/2006/relationships/tags" Target="../tags/tag27.xml"/><Relationship Id="rId55" Type="http://schemas.openxmlformats.org/officeDocument/2006/relationships/tags" Target="../tags/tag3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tags" Target="../tags/tag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tags" Target="../tags/tag9.xml"/><Relationship Id="rId37" Type="http://schemas.openxmlformats.org/officeDocument/2006/relationships/tags" Target="../tags/tag14.xml"/><Relationship Id="rId40" Type="http://schemas.openxmlformats.org/officeDocument/2006/relationships/tags" Target="../tags/tag17.xml"/><Relationship Id="rId45" Type="http://schemas.openxmlformats.org/officeDocument/2006/relationships/tags" Target="../tags/tag22.xml"/><Relationship Id="rId53" Type="http://schemas.openxmlformats.org/officeDocument/2006/relationships/tags" Target="../tags/tag30.xml"/><Relationship Id="rId58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Relationship Id="rId30" Type="http://schemas.openxmlformats.org/officeDocument/2006/relationships/tags" Target="../tags/tag7.xml"/><Relationship Id="rId35" Type="http://schemas.openxmlformats.org/officeDocument/2006/relationships/tags" Target="../tags/tag12.xml"/><Relationship Id="rId43" Type="http://schemas.openxmlformats.org/officeDocument/2006/relationships/tags" Target="../tags/tag20.xml"/><Relationship Id="rId48" Type="http://schemas.openxmlformats.org/officeDocument/2006/relationships/tags" Target="../tags/tag25.xml"/><Relationship Id="rId56" Type="http://schemas.openxmlformats.org/officeDocument/2006/relationships/tags" Target="../tags/tag33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33" Type="http://schemas.openxmlformats.org/officeDocument/2006/relationships/tags" Target="../tags/tag10.xml"/><Relationship Id="rId38" Type="http://schemas.openxmlformats.org/officeDocument/2006/relationships/tags" Target="../tags/tag15.xml"/><Relationship Id="rId46" Type="http://schemas.openxmlformats.org/officeDocument/2006/relationships/tags" Target="../tags/tag23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18.xml"/><Relationship Id="rId54" Type="http://schemas.openxmlformats.org/officeDocument/2006/relationships/tags" Target="../tags/tag3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5.xml"/><Relationship Id="rId36" Type="http://schemas.openxmlformats.org/officeDocument/2006/relationships/tags" Target="../tags/tag13.xml"/><Relationship Id="rId49" Type="http://schemas.openxmlformats.org/officeDocument/2006/relationships/tags" Target="../tags/tag26.xml"/><Relationship Id="rId57" Type="http://schemas.openxmlformats.org/officeDocument/2006/relationships/tags" Target="../tags/tag34.xml"/><Relationship Id="rId10" Type="http://schemas.openxmlformats.org/officeDocument/2006/relationships/slideLayout" Target="../slideLayouts/slideLayout10.xml"/><Relationship Id="rId31" Type="http://schemas.openxmlformats.org/officeDocument/2006/relationships/tags" Target="../tags/tag8.xml"/><Relationship Id="rId44" Type="http://schemas.openxmlformats.org/officeDocument/2006/relationships/tags" Target="../tags/tag21.xml"/><Relationship Id="rId52" Type="http://schemas.openxmlformats.org/officeDocument/2006/relationships/tags" Target="../tags/tag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dtRectangle 12 Id15"/>
          <p:cNvSpPr>
            <a:spLocks noChangeArrowheads="1"/>
          </p:cNvSpPr>
          <p:nvPr userDrawn="1">
            <p:custDataLst>
              <p:tags r:id="rId25"/>
            </p:custDataLst>
          </p:nvPr>
        </p:nvSpPr>
        <p:spPr bwMode="gray">
          <a:xfrm>
            <a:off x="0" y="0"/>
            <a:ext cx="12198350" cy="1268413"/>
          </a:xfrm>
          <a:prstGeom prst="rect">
            <a:avLst/>
          </a:prstGeom>
          <a:solidFill>
            <a:schemeClr val="l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endParaRPr lang="en-US" sz="3600" dirty="0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6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27"/>
            </p:custDataLst>
          </p:nvPr>
        </p:nvSpPr>
        <p:spPr bwMode="auto">
          <a:xfrm>
            <a:off x="627063" y="1412875"/>
            <a:ext cx="82089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" name="cdtPicture 10 Id10" descr="SIE_Logo_Layer_Petrol_RGB_A3_76mm.wmf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50" y="0"/>
            <a:ext cx="1440000" cy="806529"/>
          </a:xfrm>
          <a:prstGeom prst="rect">
            <a:avLst/>
          </a:prstGeom>
        </p:spPr>
      </p:pic>
      <p:sp>
        <p:nvSpPr>
          <p:cNvPr id="16" name="cdtText Box 133 Id16"/>
          <p:cNvSpPr txBox="1">
            <a:spLocks noChangeArrowheads="1"/>
          </p:cNvSpPr>
          <p:nvPr userDrawn="1">
            <p:custDataLst>
              <p:tags r:id="rId29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© Siemens AG 2015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17" name="cdtTextBox 12 Id17"/>
          <p:cNvSpPr txBox="1"/>
          <p:nvPr userDrawn="1">
            <p:custDataLst>
              <p:tags r:id="rId30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18" name="cdtTextBox 11 Id18"/>
          <p:cNvSpPr txBox="1"/>
          <p:nvPr userDrawn="1">
            <p:custDataLst>
              <p:tags r:id="rId31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en-US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19" name="cdtTextBox 13 Id19"/>
          <p:cNvSpPr txBox="1"/>
          <p:nvPr userDrawn="1">
            <p:custDataLst>
              <p:tags r:id="rId32"/>
            </p:custDataLst>
          </p:nvPr>
        </p:nvSpPr>
        <p:spPr>
          <a:xfrm>
            <a:off x="9675627" y="6597650"/>
            <a:ext cx="2522721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2015</a:t>
            </a:r>
            <a:r>
              <a:rPr lang="en-US" sz="1000" baseline="0" noProof="0" dirty="0" smtClean="0">
                <a:solidFill>
                  <a:srgbClr val="000000"/>
                </a:solidFill>
              </a:rPr>
              <a:t> Automation Summit</a:t>
            </a:r>
            <a:endParaRPr lang="en-US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20" name="cdtText Box 101 Id20"/>
          <p:cNvSpPr txBox="1">
            <a:spLocks noChangeArrowheads="1"/>
          </p:cNvSpPr>
          <p:nvPr userDrawn="1">
            <p:custDataLst>
              <p:tags r:id="rId33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cxnSp>
        <p:nvCxnSpPr>
          <p:cNvPr id="3072" name="cdtMasterTags_CL1 Id3072"/>
          <p:cNvCxnSpPr/>
          <p:nvPr userDrawn="1"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 userDrawn="1"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 userDrawn="1"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 userDrawn="1"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 userDrawn="1"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 userDrawn="1"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 userDrawn="1"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 userDrawn="1">
            <p:custDataLst>
              <p:tags r:id="rId5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 userDrawn="1">
            <p:custDataLst>
              <p:tags r:id="rId5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cdtTextBox 13 Id19"/>
          <p:cNvSpPr txBox="1"/>
          <p:nvPr userDrawn="1">
            <p:custDataLst>
              <p:tags r:id="rId57"/>
            </p:custDataLst>
          </p:nvPr>
        </p:nvSpPr>
        <p:spPr>
          <a:xfrm>
            <a:off x="4837815" y="6585393"/>
            <a:ext cx="2522721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Session # TBD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77" r:id="rId3"/>
    <p:sldLayoutId id="2147483679" r:id="rId4"/>
    <p:sldLayoutId id="2147483695" r:id="rId5"/>
    <p:sldLayoutId id="2147483670" r:id="rId6"/>
    <p:sldLayoutId id="2147483692" r:id="rId7"/>
    <p:sldLayoutId id="2147483696" r:id="rId8"/>
    <p:sldLayoutId id="2147483683" r:id="rId9"/>
    <p:sldLayoutId id="2147483681" r:id="rId10"/>
    <p:sldLayoutId id="2147483697" r:id="rId11"/>
    <p:sldLayoutId id="2147483691" r:id="rId12"/>
    <p:sldLayoutId id="2147483693" r:id="rId13"/>
    <p:sldLayoutId id="2147483684" r:id="rId14"/>
    <p:sldLayoutId id="2147483685" r:id="rId15"/>
    <p:sldLayoutId id="2147483694" r:id="rId16"/>
    <p:sldLayoutId id="2147483686" r:id="rId17"/>
    <p:sldLayoutId id="2147483688" r:id="rId18"/>
    <p:sldLayoutId id="2147483698" r:id="rId19"/>
    <p:sldLayoutId id="2147483699" r:id="rId20"/>
    <p:sldLayoutId id="2147483700" r:id="rId21"/>
    <p:sldLayoutId id="2147483701" r:id="rId22"/>
    <p:sldLayoutId id="2147483702" r:id="rId2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dk2"/>
          </a:solidFill>
          <a:latin typeface="Candara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 sz="2200">
          <a:solidFill>
            <a:schemeClr val="tx1"/>
          </a:solidFill>
          <a:latin typeface="Candara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sz="2200">
          <a:solidFill>
            <a:schemeClr val="tx1"/>
          </a:solidFill>
          <a:latin typeface="Candara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sz="2200">
          <a:solidFill>
            <a:schemeClr val="tx1"/>
          </a:solidFill>
          <a:latin typeface="Candara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sz="2200">
          <a:solidFill>
            <a:schemeClr val="tx1"/>
          </a:solidFill>
          <a:latin typeface="Candara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sz="2200" baseline="0">
          <a:solidFill>
            <a:schemeClr val="tx1"/>
          </a:solidFill>
          <a:latin typeface="Candara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ustry.usa.siemens.com/automation/us/en/automation-systems/industrial-automation/migration/Documents/Migration%20White%20Paper.pdf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6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dtRectangle 2 Id171010"/>
          <p:cNvSpPr>
            <a:spLocks noGrp="1" noChangeArrowheads="1"/>
          </p:cNvSpPr>
          <p:nvPr>
            <p:ph type="ctrTitle"/>
          </p:nvPr>
        </p:nvSpPr>
        <p:spPr>
          <a:xfrm>
            <a:off x="338137" y="3671649"/>
            <a:ext cx="11860212" cy="1485567"/>
          </a:xfrm>
        </p:spPr>
        <p:txBody>
          <a:bodyPr/>
          <a:lstStyle/>
          <a:p>
            <a:r>
              <a:rPr lang="en-US" dirty="0" smtClean="0"/>
              <a:t>Automation Summit</a:t>
            </a:r>
            <a:br>
              <a:rPr lang="en-US" dirty="0" smtClean="0"/>
            </a:br>
            <a:r>
              <a:rPr lang="en-US" dirty="0" smtClean="0"/>
              <a:t>A User Conference</a:t>
            </a:r>
            <a:endParaRPr lang="en-US" dirty="0"/>
          </a:p>
        </p:txBody>
      </p:sp>
      <p:sp>
        <p:nvSpPr>
          <p:cNvPr id="171011" name="cdtRectangle 3 Id1710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Las Vegas, NV, June 22-25, 2015</a:t>
            </a:r>
            <a:endParaRPr lang="en-US" dirty="0"/>
          </a:p>
        </p:txBody>
      </p:sp>
      <p:pic>
        <p:nvPicPr>
          <p:cNvPr id="8" name="cdtPicture 7 Id8" descr="SIE_Logo_Layer_Petrol_RGB_A3_76mm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63" y="0"/>
            <a:ext cx="1728000" cy="967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325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Upgrade 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- PLC 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Hardware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6" y="2835970"/>
            <a:ext cx="3154695" cy="3154695"/>
          </a:xfrm>
          <a:prstGeom prst="rect">
            <a:avLst/>
          </a:prstGeom>
        </p:spPr>
      </p:pic>
      <p:sp>
        <p:nvSpPr>
          <p:cNvPr id="79" name="Rounded Rectangle 6"/>
          <p:cNvSpPr/>
          <p:nvPr/>
        </p:nvSpPr>
        <p:spPr>
          <a:xfrm>
            <a:off x="4362367" y="2401861"/>
            <a:ext cx="4124386" cy="2555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20" tIns="80010" rIns="160020" bIns="80010" numCol="2" spcCol="228600" anchor="ctr" anchorCtr="0">
            <a:noAutofit/>
          </a:bodyPr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har char="••"/>
            </a:pPr>
            <a:endParaRPr lang="en-US" dirty="0">
              <a:latin typeface="Candara" pitchFamily="34" charset="0"/>
              <a:cs typeface="Arial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4563992" y="2612347"/>
            <a:ext cx="4225262" cy="3981673"/>
            <a:chOff x="1356431" y="2230655"/>
            <a:chExt cx="2540330" cy="1650305"/>
          </a:xfrm>
        </p:grpSpPr>
        <p:sp>
          <p:nvSpPr>
            <p:cNvPr id="90" name="Rectangle 89"/>
            <p:cNvSpPr/>
            <p:nvPr/>
          </p:nvSpPr>
          <p:spPr>
            <a:xfrm>
              <a:off x="1356431" y="2230655"/>
              <a:ext cx="2540330" cy="1626241"/>
            </a:xfrm>
            <a:prstGeom prst="rect">
              <a:avLst/>
            </a:prstGeom>
            <a:solidFill>
              <a:srgbClr val="005370">
                <a:alpha val="97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Rectangle 90"/>
            <p:cNvSpPr/>
            <p:nvPr/>
          </p:nvSpPr>
          <p:spPr>
            <a:xfrm>
              <a:off x="1454059" y="2410941"/>
              <a:ext cx="2367192" cy="1470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6896" rIns="56896" bIns="56896" numCol="1" spcCol="1270" anchor="ctr" anchorCtr="0">
              <a:noAutofit/>
            </a:bodyPr>
            <a:lstStyle/>
            <a:p>
              <a:pPr marL="285750" lvl="0" indent="-2857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r>
                <a:rPr lang="en-US" kern="1200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S71200 PLC and I/O modules provided more I/O density and variation in a reduced footprint. </a:t>
              </a:r>
              <a:endParaRPr lang="en-PH" kern="1200" dirty="0" smtClean="0">
                <a:solidFill>
                  <a:schemeClr val="bg1"/>
                </a:solidFill>
                <a:latin typeface="Candara" pitchFamily="34" charset="0"/>
              </a:endParaRPr>
            </a:p>
            <a:p>
              <a:pPr marL="285750" lvl="0" indent="-2857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r>
                <a:rPr lang="en-US" kern="1200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The I/O density allows flexibility for future upgrades or modification needs.</a:t>
              </a:r>
            </a:p>
            <a:p>
              <a:pPr marL="285750" indent="-28575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r>
                <a:rPr lang="en-US" kern="1200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Ease of install and integration allowed for maximum use of existing components to reduce costs</a:t>
              </a:r>
              <a:r>
                <a:rPr lang="en-US" kern="1200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.</a:t>
              </a:r>
              <a:r>
                <a:rPr lang="en-US" dirty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 </a:t>
              </a:r>
              <a:endParaRPr lang="en-US" dirty="0" smtClean="0">
                <a:solidFill>
                  <a:schemeClr val="bg1"/>
                </a:solidFill>
                <a:latin typeface="Candara" pitchFamily="34" charset="0"/>
                <a:cs typeface="Arial" charset="0"/>
              </a:endParaRPr>
            </a:p>
            <a:p>
              <a:pPr marL="285750" indent="-28575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r>
                <a:rPr lang="en-US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TIA </a:t>
              </a:r>
              <a:r>
                <a:rPr lang="en-US" dirty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Portal was extremely user </a:t>
              </a:r>
              <a:r>
                <a:rPr lang="en-US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friendly</a:t>
              </a:r>
              <a:endParaRPr lang="en-US" kern="1200" dirty="0" smtClean="0">
                <a:solidFill>
                  <a:schemeClr val="bg1"/>
                </a:solidFill>
                <a:latin typeface="Candara" pitchFamily="34" charset="0"/>
                <a:cs typeface="Arial" charset="0"/>
              </a:endParaRPr>
            </a:p>
            <a:p>
              <a:pPr marL="285750" lvl="0" indent="-2857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r>
                <a:rPr lang="en-US" kern="1200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PID blocks were easy to use</a:t>
              </a:r>
            </a:p>
            <a:p>
              <a:pPr marL="285750" indent="-285750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r>
                <a:rPr lang="en-US" kern="1200" dirty="0" err="1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WinCC</a:t>
              </a:r>
              <a:r>
                <a:rPr lang="en-US" kern="1200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 </a:t>
              </a:r>
              <a:r>
                <a:rPr lang="en-US" kern="1200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communication</a:t>
              </a:r>
            </a:p>
            <a:p>
              <a:pPr marL="285750" lvl="0" indent="-2857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endParaRPr lang="en-US" kern="1200" dirty="0" smtClean="0">
                <a:solidFill>
                  <a:schemeClr val="bg1"/>
                </a:solidFill>
                <a:latin typeface="Candara" pitchFamily="34" charset="0"/>
                <a:cs typeface="Arial" charset="0"/>
              </a:endParaRPr>
            </a:p>
            <a:p>
              <a:pPr marL="285750" lvl="0" indent="-2857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  <a:buSzPct val="50000"/>
                <a:buBlip>
                  <a:blip r:embed="rId3"/>
                </a:buBlip>
              </a:pPr>
              <a:endParaRPr lang="en-PH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432451" y="1268413"/>
            <a:ext cx="1568595" cy="1568595"/>
            <a:chOff x="1588" y="1524833"/>
            <a:chExt cx="1693553" cy="1693553"/>
          </a:xfrm>
        </p:grpSpPr>
        <p:sp>
          <p:nvSpPr>
            <p:cNvPr id="88" name="Oval 87"/>
            <p:cNvSpPr/>
            <p:nvPr/>
          </p:nvSpPr>
          <p:spPr>
            <a:xfrm>
              <a:off x="1588" y="1524833"/>
              <a:ext cx="1693553" cy="16935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Oval 6"/>
            <p:cNvSpPr/>
            <p:nvPr/>
          </p:nvSpPr>
          <p:spPr>
            <a:xfrm>
              <a:off x="249603" y="1772848"/>
              <a:ext cx="1197523" cy="11975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2200" b="1" kern="1200" dirty="0" smtClean="0">
                  <a:latin typeface="Candara" pitchFamily="34" charset="0"/>
                </a:rPr>
                <a:t>Key Features</a:t>
              </a:r>
              <a:endParaRPr lang="en-PH" sz="2200" b="1" kern="1200" dirty="0">
                <a:latin typeface="Candara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201999" y="3523104"/>
            <a:ext cx="2598117" cy="2689010"/>
            <a:chOff x="5590314" y="2202255"/>
            <a:chExt cx="2540331" cy="1731791"/>
          </a:xfrm>
        </p:grpSpPr>
        <p:sp>
          <p:nvSpPr>
            <p:cNvPr id="86" name="Rectangle 85"/>
            <p:cNvSpPr/>
            <p:nvPr/>
          </p:nvSpPr>
          <p:spPr>
            <a:xfrm>
              <a:off x="5590314" y="2202255"/>
              <a:ext cx="2540330" cy="1694400"/>
            </a:xfrm>
            <a:prstGeom prst="rect">
              <a:avLst/>
            </a:prstGeom>
            <a:solidFill>
              <a:srgbClr val="5B7129">
                <a:alpha val="89804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32877"/>
                <a:satOff val="-4157"/>
                <a:lumOff val="-97"/>
                <a:alphaOff val="0"/>
              </a:schemeClr>
            </a:lnRef>
            <a:fillRef idx="1">
              <a:schemeClr val="accent5">
                <a:tint val="40000"/>
                <a:alpha val="90000"/>
                <a:hueOff val="-7332877"/>
                <a:satOff val="-4157"/>
                <a:lumOff val="-9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32877"/>
                <a:satOff val="-4157"/>
                <a:lumOff val="-9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7" name="Rectangle 86"/>
            <p:cNvSpPr/>
            <p:nvPr/>
          </p:nvSpPr>
          <p:spPr>
            <a:xfrm>
              <a:off x="5768828" y="2443758"/>
              <a:ext cx="2361817" cy="14902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56896" rIns="56896" bIns="56896" numCol="1" spcCol="1270" anchor="ctr" anchorCtr="0">
              <a:noAutofit/>
            </a:bodyPr>
            <a:lstStyle/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Clr>
                  <a:schemeClr val="bg1"/>
                </a:buClr>
                <a:buFont typeface="Wingdings" pitchFamily="2" charset="2"/>
                <a:buChar char="Ø"/>
              </a:pPr>
              <a:r>
                <a:rPr lang="en-US" dirty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Auto-tune of </a:t>
              </a:r>
              <a:r>
                <a:rPr lang="en-US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PID</a:t>
              </a:r>
            </a:p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Clr>
                  <a:schemeClr val="bg1"/>
                </a:buClr>
                <a:buFont typeface="Wingdings" pitchFamily="2" charset="2"/>
                <a:buChar char="Ø"/>
              </a:pPr>
              <a:r>
                <a:rPr lang="en-US" dirty="0" smtClean="0">
                  <a:solidFill>
                    <a:schemeClr val="bg1"/>
                  </a:solidFill>
                  <a:latin typeface="Candara" pitchFamily="34" charset="0"/>
                  <a:cs typeface="Arial" charset="0"/>
                </a:rPr>
                <a:t>Desire to maximize use of antiquated, legacy equipment</a:t>
              </a:r>
            </a:p>
            <a:p>
              <a:pPr lvl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bg1"/>
                </a:buClr>
              </a:pPr>
              <a:endParaRPr lang="en-PH" kern="1200" dirty="0">
                <a:solidFill>
                  <a:schemeClr val="bg1"/>
                </a:solidFill>
                <a:latin typeface="Candara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565127" y="2441154"/>
            <a:ext cx="1638893" cy="1638893"/>
            <a:chOff x="4235471" y="1524833"/>
            <a:chExt cx="1693553" cy="1693553"/>
          </a:xfrm>
        </p:grpSpPr>
        <p:sp>
          <p:nvSpPr>
            <p:cNvPr id="84" name="Oval 83"/>
            <p:cNvSpPr/>
            <p:nvPr/>
          </p:nvSpPr>
          <p:spPr>
            <a:xfrm>
              <a:off x="4235471" y="1524833"/>
              <a:ext cx="1693553" cy="16935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008350"/>
                <a:satOff val="-52940"/>
                <a:lumOff val="6862"/>
                <a:alphaOff val="0"/>
              </a:schemeClr>
            </a:fillRef>
            <a:effectRef idx="0">
              <a:schemeClr val="accent5">
                <a:hueOff val="-7008350"/>
                <a:satOff val="-52940"/>
                <a:lumOff val="68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Oval 10"/>
            <p:cNvSpPr/>
            <p:nvPr/>
          </p:nvSpPr>
          <p:spPr>
            <a:xfrm>
              <a:off x="4353703" y="1772848"/>
              <a:ext cx="1424846" cy="11975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1900" b="1" kern="1200" dirty="0" smtClean="0">
                  <a:latin typeface="Candara" pitchFamily="34" charset="0"/>
                </a:rPr>
                <a:t>Limitations</a:t>
              </a:r>
              <a:endParaRPr lang="en-PH" sz="1900" b="1" kern="1200" dirty="0">
                <a:latin typeface="Candar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576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Upgrade –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WinCC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 Software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512" y="2149569"/>
            <a:ext cx="12198346" cy="3719214"/>
          </a:xfrm>
          <a:prstGeom prst="rect">
            <a:avLst/>
          </a:prstGeom>
          <a:solidFill>
            <a:schemeClr val="accent5">
              <a:tint val="40000"/>
              <a:hueOff val="-7332877"/>
              <a:satOff val="-4157"/>
              <a:lumOff val="-97"/>
              <a:alpha val="96000"/>
            </a:schemeClr>
          </a:solidFill>
        </p:spPr>
        <p:style>
          <a:lnRef idx="2">
            <a:schemeClr val="accent5">
              <a:tint val="40000"/>
              <a:alpha val="90000"/>
              <a:hueOff val="-7332877"/>
              <a:satOff val="-4157"/>
              <a:lumOff val="-97"/>
              <a:alphaOff val="0"/>
            </a:schemeClr>
          </a:lnRef>
          <a:fillRef idx="1">
            <a:schemeClr val="accent5">
              <a:tint val="40000"/>
              <a:alpha val="90000"/>
              <a:hueOff val="-7332877"/>
              <a:satOff val="-4157"/>
              <a:lumOff val="-97"/>
              <a:alphaOff val="0"/>
            </a:schemeClr>
          </a:fillRef>
          <a:effectRef idx="0">
            <a:schemeClr val="accent5">
              <a:tint val="40000"/>
              <a:alpha val="90000"/>
              <a:hueOff val="-7332877"/>
              <a:satOff val="-4157"/>
              <a:lumOff val="-9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angle 22"/>
          <p:cNvSpPr/>
          <p:nvPr/>
        </p:nvSpPr>
        <p:spPr>
          <a:xfrm>
            <a:off x="832825" y="2594410"/>
            <a:ext cx="6482375" cy="3273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0" tIns="56896" rIns="56896" bIns="56896" numCol="2" spcCol="1270" anchor="ctr" anchorCtr="0">
            <a:noAutofit/>
          </a:bodyPr>
          <a:lstStyle/>
          <a:p>
            <a:pPr marL="285750" indent="-285750">
              <a:spcBef>
                <a:spcPts val="0"/>
              </a:spcBef>
              <a:buSzPct val="50000"/>
              <a:buBlip>
                <a:blip r:embed="rId3"/>
              </a:buBlip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WinCC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 was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extremely user friendly</a:t>
            </a:r>
          </a:p>
          <a:p>
            <a:pPr marL="285750" indent="-285750">
              <a:spcBef>
                <a:spcPts val="0"/>
              </a:spcBef>
              <a:buSzPct val="50000"/>
              <a:buBlip>
                <a:blip r:embed="rId3"/>
              </a:buBlip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Very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powerful software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package</a:t>
            </a:r>
          </a:p>
          <a:p>
            <a:pPr marL="285750" indent="-285750">
              <a:spcBef>
                <a:spcPts val="0"/>
              </a:spcBef>
              <a:buSzPct val="50000"/>
              <a:buBlip>
                <a:blip r:embed="rId3"/>
              </a:buBlip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Update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to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WinCC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 7.2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made a more stable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runtime</a:t>
            </a:r>
          </a:p>
          <a:p>
            <a:pPr>
              <a:spcBef>
                <a:spcPts val="0"/>
              </a:spcBef>
              <a:buSzPct val="50000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  <a:p>
            <a:pPr>
              <a:spcBef>
                <a:spcPts val="0"/>
              </a:spcBef>
              <a:buSzPct val="50000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  <a:p>
            <a:pPr>
              <a:spcBef>
                <a:spcPts val="0"/>
              </a:spcBef>
              <a:buSzPct val="50000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SzPct val="50000"/>
              <a:buBlip>
                <a:blip r:embed="rId3"/>
              </a:buBlip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SzPct val="50000"/>
              <a:buBlip>
                <a:blip r:embed="rId3"/>
              </a:buBlip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  <a:p>
            <a:pPr marL="285750" indent="-285750">
              <a:spcBef>
                <a:spcPts val="0"/>
              </a:spcBef>
              <a:buSzPct val="50000"/>
              <a:buBlip>
                <a:blip r:embed="rId3"/>
              </a:buBlip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C and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VBScript compiler/editor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  <a:p>
            <a:pPr marL="465138" lvl="1" indent="-285750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Courier New" pitchFamily="49" charset="0"/>
              <a:buChar char="o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Organization of all functions for multiple developers </a:t>
            </a:r>
          </a:p>
          <a:p>
            <a:pPr marL="465138" lvl="1" indent="-285750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Auto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print PDFs using PDF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creator</a:t>
            </a:r>
          </a:p>
          <a:p>
            <a:pPr marL="465138" lvl="1" indent="-285750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Multiple chart creation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  <a:p>
            <a:pPr marL="465138" lvl="1" indent="-285750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Courier New" pitchFamily="49" charset="0"/>
              <a:buChar char="o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File operations</a:t>
            </a:r>
          </a:p>
          <a:p>
            <a:pPr marL="465138" lvl="1" indent="-285750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Courier New" pitchFamily="49" charset="0"/>
              <a:buChar char="o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Database operations</a:t>
            </a:r>
          </a:p>
          <a:p>
            <a:pPr marL="465138" lvl="1" indent="-285750">
              <a:spcBef>
                <a:spcPts val="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Courier New" pitchFamily="49" charset="0"/>
              <a:buChar char="o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Fast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processing of load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values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96774" y="1366926"/>
            <a:ext cx="1724327" cy="1254950"/>
          </a:xfrm>
          <a:prstGeom prst="roundRect">
            <a:avLst/>
          </a:prstGeom>
          <a:solidFill>
            <a:srgbClr val="005370"/>
          </a:solidFill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PH" sz="2000" b="1" dirty="0" smtClean="0">
                <a:solidFill>
                  <a:schemeClr val="bg1"/>
                </a:solidFill>
                <a:latin typeface="Candara" pitchFamily="34" charset="0"/>
              </a:rPr>
              <a:t>Key Features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7678203" y="1366926"/>
            <a:ext cx="1724327" cy="1254950"/>
          </a:xfrm>
          <a:prstGeom prst="roundRect">
            <a:avLst/>
          </a:prstGeom>
          <a:solidFill>
            <a:srgbClr val="5B7129"/>
          </a:solidFill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PH" sz="2000" b="1" dirty="0" smtClean="0">
                <a:solidFill>
                  <a:schemeClr val="bg1"/>
                </a:solidFill>
                <a:latin typeface="Candara" pitchFamily="34" charset="0"/>
              </a:rPr>
              <a:t>Limitations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73202" y="2381262"/>
            <a:ext cx="3338287" cy="20465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56896" rIns="56896" bIns="56896" numCol="1" spcCol="1270" anchor="ctr" anchorCtr="0">
            <a:noAutofit/>
          </a:bodyPr>
          <a:lstStyle/>
          <a:p>
            <a:pPr marL="285750" indent="-285750">
              <a:buSzPct val="90000"/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WinCC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 V7.0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did not work with S71200 PLC</a:t>
            </a:r>
          </a:p>
          <a:p>
            <a:pPr marL="285750" indent="-285750">
              <a:buSzPct val="90000"/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Auto generation of PDF reports</a:t>
            </a:r>
          </a:p>
        </p:txBody>
      </p:sp>
    </p:spTree>
    <p:extLst>
      <p:ext uri="{BB962C8B-B14F-4D97-AF65-F5344CB8AC3E}">
        <p14:creationId xmlns:p14="http://schemas.microsoft.com/office/powerpoint/2010/main" val="2044924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58" y="2457316"/>
            <a:ext cx="5523965" cy="390210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Issues Encountered</a:t>
            </a:r>
            <a:endParaRPr lang="en-PH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2019266" y="1455465"/>
            <a:ext cx="2963140" cy="1239837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Conflicting Information from customer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Lack of knowledge on the system from the customer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002908" y="3042672"/>
            <a:ext cx="4412179" cy="121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 baseline="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Pressure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transmitter mounted directly on output of the pump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Hydraulic lines to the cylinders were hosed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inefficiently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Inadequate hardware support of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hydraulics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Fluid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temperature of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pump, unstable control at low temps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Fluid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type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401951" y="5388465"/>
            <a:ext cx="4054535" cy="103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 baseline="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Unrepairable failure of existing Tong Test Machine PC fast-tracked initial deployment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Facility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move just before the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project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Little Upgrade Time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982406" y="1917299"/>
            <a:ext cx="3631573" cy="127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 baseline="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Proportional controller obsolete and faulty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Faulty communications from panel meters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36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l="19000" t="19000" r="-2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 of Project</a:t>
            </a:r>
            <a:endParaRPr lang="en-PH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ounded Rectangle 5"/>
          <p:cNvSpPr/>
          <p:nvPr/>
        </p:nvSpPr>
        <p:spPr>
          <a:xfrm>
            <a:off x="1003241" y="4425539"/>
            <a:ext cx="2963447" cy="13103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4264" tIns="334264" rIns="334264" bIns="334264" numCol="1" spcCol="1270" anchor="ctr" anchorCtr="0">
            <a:noAutofit/>
          </a:bodyPr>
          <a:lstStyle/>
          <a:p>
            <a:pPr lvl="0" algn="ctr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PH" sz="4700" kern="120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1099356" y="6339148"/>
            <a:ext cx="286733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 baseline="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8600" lvl="1" indent="-227013">
              <a:lnSpc>
                <a:spcPct val="100000"/>
              </a:lnSpc>
              <a:spcAft>
                <a:spcPts val="800"/>
              </a:spcAft>
              <a:buClr>
                <a:schemeClr val="accent1">
                  <a:lumMod val="50000"/>
                </a:schemeClr>
              </a:buClr>
            </a:pPr>
            <a:endParaRPr lang="en-US" sz="1800" dirty="0" smtClean="0">
              <a:cs typeface="Arial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84058" y="1281641"/>
            <a:ext cx="4495951" cy="2771365"/>
            <a:chOff x="184058" y="1326611"/>
            <a:chExt cx="4495951" cy="2771365"/>
          </a:xfrm>
        </p:grpSpPr>
        <p:grpSp>
          <p:nvGrpSpPr>
            <p:cNvPr id="35" name="Group 34"/>
            <p:cNvGrpSpPr/>
            <p:nvPr/>
          </p:nvGrpSpPr>
          <p:grpSpPr>
            <a:xfrm>
              <a:off x="184058" y="1326611"/>
              <a:ext cx="3375657" cy="2758882"/>
              <a:chOff x="-2176550" y="-130152"/>
              <a:chExt cx="3262873" cy="2751857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-2176550" y="-130152"/>
                <a:ext cx="3262873" cy="275185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1" name="Rounded Rectangle 10"/>
              <p:cNvSpPr/>
              <p:nvPr/>
            </p:nvSpPr>
            <p:spPr>
              <a:xfrm>
                <a:off x="-2173213" y="-89711"/>
                <a:ext cx="2484516" cy="14078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t" anchorCtr="0">
                <a:noAutofit/>
              </a:bodyPr>
              <a:lstStyle/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8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Far less downtime</a:t>
                </a:r>
                <a:endParaRPr lang="en-PH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</a:endParaRP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8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Single version of software for all tests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8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Non-linear calibration for 1000 ton </a:t>
                </a:r>
                <a:r>
                  <a:rPr lang="en-US" sz="1800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press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US" dirty="0">
                    <a:latin typeface="Candara" pitchFamily="34" charset="0"/>
                    <a:cs typeface="Arial" charset="0"/>
                  </a:rPr>
                  <a:t>No errors during tests due to PLC equipment or </a:t>
                </a:r>
                <a:r>
                  <a:rPr lang="en-US" dirty="0" smtClean="0">
                    <a:latin typeface="Candara" pitchFamily="34" charset="0"/>
                    <a:cs typeface="Arial" charset="0"/>
                  </a:rPr>
                  <a:t>software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Better reporting </a:t>
                </a:r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to    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the end user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PH" dirty="0">
                  <a:latin typeface="Candara" pitchFamily="34" charset="0"/>
                </a:endParaRP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490333" y="1982492"/>
              <a:ext cx="2189676" cy="2115484"/>
              <a:chOff x="52669" y="524061"/>
              <a:chExt cx="2116517" cy="2110097"/>
            </a:xfrm>
          </p:grpSpPr>
          <p:sp>
            <p:nvSpPr>
              <p:cNvPr id="48" name="Pie 47"/>
              <p:cNvSpPr/>
              <p:nvPr/>
            </p:nvSpPr>
            <p:spPr>
              <a:xfrm>
                <a:off x="52669" y="524061"/>
                <a:ext cx="2110097" cy="2110097"/>
              </a:xfrm>
              <a:prstGeom prst="pieWedg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Pie 12"/>
              <p:cNvSpPr/>
              <p:nvPr/>
            </p:nvSpPr>
            <p:spPr>
              <a:xfrm>
                <a:off x="565787" y="993473"/>
                <a:ext cx="1603399" cy="14920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 smtClean="0">
                    <a:latin typeface="Candara" pitchFamily="34" charset="0"/>
                    <a:cs typeface="Arial" charset="0"/>
                  </a:rPr>
                  <a:t>More reliable and robust system</a:t>
                </a:r>
                <a:endParaRPr lang="en-PH" sz="1800" kern="1200" dirty="0">
                  <a:latin typeface="Candara" pitchFamily="34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4792325" y="4160443"/>
            <a:ext cx="3985710" cy="2219211"/>
            <a:chOff x="6012342" y="3948773"/>
            <a:chExt cx="4006901" cy="2219211"/>
          </a:xfrm>
        </p:grpSpPr>
        <p:sp>
          <p:nvSpPr>
            <p:cNvPr id="57" name="Rounded Rectangle 4"/>
            <p:cNvSpPr/>
            <p:nvPr/>
          </p:nvSpPr>
          <p:spPr>
            <a:xfrm>
              <a:off x="7779066" y="5064116"/>
              <a:ext cx="2240177" cy="11038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012342" y="3948773"/>
              <a:ext cx="2183035" cy="2115484"/>
              <a:chOff x="3457006" y="2485334"/>
              <a:chExt cx="2110098" cy="2110097"/>
            </a:xfrm>
          </p:grpSpPr>
          <p:sp>
            <p:nvSpPr>
              <p:cNvPr id="44" name="Pie 43"/>
              <p:cNvSpPr/>
              <p:nvPr/>
            </p:nvSpPr>
            <p:spPr>
              <a:xfrm rot="10800000">
                <a:off x="3457006" y="2485334"/>
                <a:ext cx="2110098" cy="2110097"/>
              </a:xfrm>
              <a:prstGeom prst="pieWedg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672234"/>
                  <a:satOff val="-35293"/>
                  <a:lumOff val="4575"/>
                  <a:alphaOff val="0"/>
                </a:schemeClr>
              </a:fillRef>
              <a:effectRef idx="1">
                <a:schemeClr val="accent5">
                  <a:hueOff val="-4672234"/>
                  <a:satOff val="-35293"/>
                  <a:lumOff val="457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Pie 16"/>
              <p:cNvSpPr/>
              <p:nvPr/>
            </p:nvSpPr>
            <p:spPr>
              <a:xfrm>
                <a:off x="3487242" y="2703962"/>
                <a:ext cx="1652150" cy="14920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 smtClean="0">
                    <a:latin typeface="Candara" pitchFamily="34" charset="0"/>
                    <a:cs typeface="Arial" charset="0"/>
                  </a:rPr>
                  <a:t>Quicker test times</a:t>
                </a:r>
                <a:endParaRPr lang="en-PH" sz="1800" kern="1200" dirty="0">
                  <a:latin typeface="Candara" pitchFamily="34" charset="0"/>
                </a:endParaRPr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189806" y="4160444"/>
            <a:ext cx="4483561" cy="2252930"/>
            <a:chOff x="189806" y="4160444"/>
            <a:chExt cx="4483561" cy="2252930"/>
          </a:xfrm>
        </p:grpSpPr>
        <p:grpSp>
          <p:nvGrpSpPr>
            <p:cNvPr id="33" name="Group 32"/>
            <p:cNvGrpSpPr/>
            <p:nvPr/>
          </p:nvGrpSpPr>
          <p:grpSpPr>
            <a:xfrm>
              <a:off x="189806" y="4368911"/>
              <a:ext cx="3375656" cy="2044463"/>
              <a:chOff x="-2170995" y="2904401"/>
              <a:chExt cx="3262872" cy="2039257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-2170995" y="2904401"/>
                <a:ext cx="3262872" cy="203925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5">
                  <a:hueOff val="-7008350"/>
                  <a:satOff val="-52940"/>
                  <a:lumOff val="686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Rounded Rectangle 6"/>
              <p:cNvSpPr/>
              <p:nvPr/>
            </p:nvSpPr>
            <p:spPr>
              <a:xfrm>
                <a:off x="-2170994" y="2904401"/>
                <a:ext cx="2482295" cy="12985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t" anchorCtr="0">
                <a:noAutofit/>
              </a:bodyPr>
              <a:lstStyle/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Auto-shutdown on overload and under-load conditions</a:t>
                </a:r>
                <a:endParaRPr lang="en-PH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</a:endParaRP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Archival of failed </a:t>
                </a:r>
                <a:r>
                  <a:rPr lang="en-US" kern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tests</a:t>
                </a: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User friendly operation</a:t>
                </a:r>
                <a:endParaRPr lang="en-PH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</a:endParaRPr>
              </a:p>
              <a:p>
                <a:pPr marL="171450" lvl="1" indent="-171450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Error correction and prevention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2490333" y="4160444"/>
              <a:ext cx="2183034" cy="2115484"/>
              <a:chOff x="52669" y="2696466"/>
              <a:chExt cx="2110097" cy="2110097"/>
            </a:xfrm>
          </p:grpSpPr>
          <p:sp>
            <p:nvSpPr>
              <p:cNvPr id="42" name="Pie 41"/>
              <p:cNvSpPr/>
              <p:nvPr/>
            </p:nvSpPr>
            <p:spPr>
              <a:xfrm rot="16200000">
                <a:off x="52669" y="2696466"/>
                <a:ext cx="2110097" cy="2110097"/>
              </a:xfrm>
              <a:prstGeom prst="pieWedg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7008350"/>
                  <a:satOff val="-52940"/>
                  <a:lumOff val="6862"/>
                  <a:alphaOff val="0"/>
                </a:schemeClr>
              </a:fillRef>
              <a:effectRef idx="1">
                <a:schemeClr val="accent5">
                  <a:hueOff val="-7008350"/>
                  <a:satOff val="-52940"/>
                  <a:lumOff val="686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Pie 18"/>
              <p:cNvSpPr/>
              <p:nvPr/>
            </p:nvSpPr>
            <p:spPr>
              <a:xfrm>
                <a:off x="586000" y="2904402"/>
                <a:ext cx="1492064" cy="14920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 smtClean="0">
                    <a:latin typeface="Candara" pitchFamily="34" charset="0"/>
                    <a:cs typeface="Arial" charset="0"/>
                  </a:rPr>
                  <a:t>Tester verification</a:t>
                </a:r>
                <a:endParaRPr lang="en-PH" sz="1800" kern="1200" dirty="0">
                  <a:latin typeface="Candara" pitchFamily="34" charset="0"/>
                </a:endParaRPr>
              </a:p>
            </p:txBody>
          </p:sp>
        </p:grpSp>
      </p:grpSp>
      <p:sp>
        <p:nvSpPr>
          <p:cNvPr id="65" name="Pie 64"/>
          <p:cNvSpPr/>
          <p:nvPr/>
        </p:nvSpPr>
        <p:spPr>
          <a:xfrm rot="5400000">
            <a:off x="4846990" y="1894776"/>
            <a:ext cx="2115484" cy="2183034"/>
          </a:xfrm>
          <a:prstGeom prst="pieWedge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336117"/>
              <a:satOff val="-17647"/>
              <a:lumOff val="2287"/>
              <a:alphaOff val="0"/>
            </a:schemeClr>
          </a:fillRef>
          <a:effectRef idx="1">
            <a:schemeClr val="accent5">
              <a:hueOff val="-2336117"/>
              <a:satOff val="-17647"/>
              <a:lumOff val="2287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Circular Arrow 40"/>
          <p:cNvSpPr/>
          <p:nvPr/>
        </p:nvSpPr>
        <p:spPr>
          <a:xfrm rot="10800000">
            <a:off x="4268963" y="4107972"/>
            <a:ext cx="753727" cy="635133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8" name="Picture 10" descr="C:\Users\brignacb2\Desktop\Personal\Siemens Presentation\image1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5" t="31299" r="9418" b="32625"/>
          <a:stretch/>
        </p:blipFill>
        <p:spPr bwMode="auto">
          <a:xfrm>
            <a:off x="7256385" y="4854160"/>
            <a:ext cx="2706092" cy="15254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31" y="1355140"/>
            <a:ext cx="4991702" cy="3403006"/>
          </a:xfrm>
          <a:prstGeom prst="rect">
            <a:avLst/>
          </a:prstGeom>
        </p:spPr>
      </p:pic>
      <p:sp>
        <p:nvSpPr>
          <p:cNvPr id="40" name="Circular Arrow 39"/>
          <p:cNvSpPr/>
          <p:nvPr/>
        </p:nvSpPr>
        <p:spPr>
          <a:xfrm>
            <a:off x="4288516" y="3582289"/>
            <a:ext cx="753727" cy="635133"/>
          </a:xfrm>
          <a:prstGeom prst="circularArrow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Pie 16"/>
          <p:cNvSpPr/>
          <p:nvPr/>
        </p:nvSpPr>
        <p:spPr>
          <a:xfrm>
            <a:off x="4890171" y="2479167"/>
            <a:ext cx="1700218" cy="14958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8016" tIns="128016" rIns="128016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Candara" pitchFamily="34" charset="0"/>
                <a:cs typeface="Arial" charset="0"/>
              </a:rPr>
              <a:t>More efficient test processes</a:t>
            </a:r>
          </a:p>
        </p:txBody>
      </p:sp>
    </p:spTree>
    <p:extLst>
      <p:ext uri="{BB962C8B-B14F-4D97-AF65-F5344CB8AC3E}">
        <p14:creationId xmlns:p14="http://schemas.microsoft.com/office/powerpoint/2010/main" val="1848732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grayscl/>
            <a:lum/>
          </a:blip>
          <a:srcRect/>
          <a:stretch>
            <a:fillRect l="11000" t="-7000" r="-14000" b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 rot="10800000">
            <a:off x="-7113" y="1268413"/>
            <a:ext cx="12205459" cy="5059816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40000"/>
                  <a:lumOff val="60000"/>
                  <a:alpha val="86000"/>
                </a:schemeClr>
              </a:gs>
              <a:gs pos="5000">
                <a:schemeClr val="bg1"/>
              </a:gs>
              <a:gs pos="23756">
                <a:srgbClr val="D4DFE7"/>
              </a:gs>
              <a:gs pos="10000">
                <a:srgbClr val="BCCDD9"/>
              </a:gs>
              <a:gs pos="1000">
                <a:srgbClr val="FFFFFF"/>
              </a:gs>
              <a:gs pos="49000">
                <a:schemeClr val="bg1">
                  <a:alpha val="8000"/>
                </a:schemeClr>
              </a:gs>
              <a:gs pos="10000">
                <a:schemeClr val="bg1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If I could do it all over again…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Shape 34"/>
          <p:cNvSpPr/>
          <p:nvPr/>
        </p:nvSpPr>
        <p:spPr>
          <a:xfrm>
            <a:off x="2629567" y="3452991"/>
            <a:ext cx="2981818" cy="2981818"/>
          </a:xfrm>
          <a:prstGeom prst="gear9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Shape 32"/>
          <p:cNvSpPr/>
          <p:nvPr/>
        </p:nvSpPr>
        <p:spPr>
          <a:xfrm>
            <a:off x="894690" y="2762711"/>
            <a:ext cx="2168595" cy="2168595"/>
          </a:xfrm>
          <a:prstGeom prst="gear6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504175"/>
              <a:satOff val="-26470"/>
              <a:lumOff val="3431"/>
              <a:alphaOff val="0"/>
            </a:schemeClr>
          </a:fillRef>
          <a:effectRef idx="1">
            <a:schemeClr val="accent5">
              <a:hueOff val="-3504175"/>
              <a:satOff val="-26470"/>
              <a:lumOff val="3431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Shape 30"/>
          <p:cNvSpPr/>
          <p:nvPr/>
        </p:nvSpPr>
        <p:spPr>
          <a:xfrm rot="20700000">
            <a:off x="2283493" y="1266601"/>
            <a:ext cx="2124781" cy="2124781"/>
          </a:xfrm>
          <a:prstGeom prst="gear6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08350"/>
              <a:satOff val="-52940"/>
              <a:lumOff val="6862"/>
              <a:alphaOff val="0"/>
            </a:schemeClr>
          </a:fillRef>
          <a:effectRef idx="1">
            <a:schemeClr val="accent5">
              <a:hueOff val="-7008350"/>
              <a:satOff val="-52940"/>
              <a:lumOff val="6862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Circular Arrow 27"/>
          <p:cNvSpPr/>
          <p:nvPr/>
        </p:nvSpPr>
        <p:spPr>
          <a:xfrm>
            <a:off x="2428504" y="2995202"/>
            <a:ext cx="3816728" cy="3816728"/>
          </a:xfrm>
          <a:prstGeom prst="circularArrow">
            <a:avLst>
              <a:gd name="adj1" fmla="val 4688"/>
              <a:gd name="adj2" fmla="val 299029"/>
              <a:gd name="adj3" fmla="val 2539338"/>
              <a:gd name="adj4" fmla="val 15812233"/>
              <a:gd name="adj5" fmla="val 5469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Shape 28"/>
          <p:cNvSpPr/>
          <p:nvPr/>
        </p:nvSpPr>
        <p:spPr>
          <a:xfrm>
            <a:off x="510636" y="2277616"/>
            <a:ext cx="2773091" cy="2773091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504175"/>
              <a:satOff val="-26470"/>
              <a:lumOff val="3431"/>
              <a:alphaOff val="0"/>
            </a:schemeClr>
          </a:fillRef>
          <a:effectRef idx="1">
            <a:schemeClr val="accent5">
              <a:hueOff val="-3504175"/>
              <a:satOff val="-26470"/>
              <a:lumOff val="3431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Circular Arrow 29"/>
          <p:cNvSpPr/>
          <p:nvPr/>
        </p:nvSpPr>
        <p:spPr>
          <a:xfrm>
            <a:off x="1835551" y="795929"/>
            <a:ext cx="2989951" cy="2989951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08350"/>
              <a:satOff val="-52940"/>
              <a:lumOff val="6862"/>
              <a:alphaOff val="0"/>
            </a:schemeClr>
          </a:fillRef>
          <a:effectRef idx="1">
            <a:schemeClr val="accent5">
              <a:hueOff val="-7008350"/>
              <a:satOff val="-52940"/>
              <a:lumOff val="6862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317527" y="4694661"/>
            <a:ext cx="1683657" cy="11205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 smtClean="0">
                <a:cs typeface="Arial" charset="0"/>
              </a:rPr>
              <a:t>Investigate the hydraulics issues further and pressure client into fixing them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4214563" y="1631709"/>
            <a:ext cx="1901443" cy="90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sz="2200" baseline="0">
                <a:solidFill>
                  <a:schemeClr val="tx1"/>
                </a:solidFill>
                <a:latin typeface="Candara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indent="0">
              <a:lnSpc>
                <a:spcPct val="100000"/>
              </a:lnSpc>
              <a:buNone/>
            </a:pPr>
            <a:r>
              <a:rPr lang="en-US" sz="1400" dirty="0" smtClean="0">
                <a:cs typeface="Arial" charset="0"/>
              </a:rPr>
              <a:t>Reference Siemens white paper on migrating legacy equipment (</a:t>
            </a:r>
            <a:r>
              <a:rPr lang="en-US" sz="1400" dirty="0" smtClean="0">
                <a:cs typeface="Arial" charset="0"/>
                <a:hlinkClick r:id="rId3"/>
              </a:rPr>
              <a:t>LINK</a:t>
            </a:r>
            <a:r>
              <a:rPr lang="en-US" sz="1400" dirty="0" smtClean="0">
                <a:cs typeface="Arial" charset="0"/>
              </a:rPr>
              <a:t>)</a:t>
            </a:r>
          </a:p>
        </p:txBody>
      </p:sp>
      <p:sp>
        <p:nvSpPr>
          <p:cNvPr id="39" name="Shape 8"/>
          <p:cNvSpPr/>
          <p:nvPr/>
        </p:nvSpPr>
        <p:spPr>
          <a:xfrm>
            <a:off x="2588158" y="1758028"/>
            <a:ext cx="1472262" cy="11927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algn="ctr"/>
            <a:r>
              <a:rPr lang="en-US" sz="1200" dirty="0">
                <a:latin typeface="Candara" pitchFamily="34" charset="0"/>
                <a:cs typeface="Arial" charset="0"/>
              </a:rPr>
              <a:t>Investigate connecting the new system at the same time as the old system</a:t>
            </a:r>
          </a:p>
        </p:txBody>
      </p:sp>
      <p:sp>
        <p:nvSpPr>
          <p:cNvPr id="40" name="Shape 4"/>
          <p:cNvSpPr/>
          <p:nvPr/>
        </p:nvSpPr>
        <p:spPr>
          <a:xfrm>
            <a:off x="3139485" y="4227668"/>
            <a:ext cx="1942346" cy="16778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>
                <a:latin typeface="Candara" pitchFamily="34" charset="0"/>
                <a:cs typeface="Arial" charset="0"/>
              </a:rPr>
              <a:t>Additional </a:t>
            </a:r>
            <a:r>
              <a:rPr lang="en-US" sz="1600" b="1" dirty="0">
                <a:latin typeface="Candara" pitchFamily="34" charset="0"/>
                <a:cs typeface="Arial" charset="0"/>
              </a:rPr>
              <a:t>testing of legacy </a:t>
            </a:r>
            <a:r>
              <a:rPr lang="en-US" sz="1600" b="1" dirty="0" smtClean="0">
                <a:latin typeface="Candara" pitchFamily="34" charset="0"/>
                <a:cs typeface="Arial" charset="0"/>
              </a:rPr>
              <a:t>system</a:t>
            </a:r>
            <a:endParaRPr lang="en-US" sz="1600" b="1" dirty="0">
              <a:latin typeface="Candara" pitchFamily="34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en-US" sz="1600" b="1" dirty="0">
                <a:latin typeface="Candara" pitchFamily="34" charset="0"/>
                <a:cs typeface="Arial" charset="0"/>
              </a:rPr>
              <a:t>Additional documentation</a:t>
            </a:r>
          </a:p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b="1" kern="1200" dirty="0">
              <a:latin typeface="Candara" pitchFamily="34" charset="0"/>
            </a:endParaRPr>
          </a:p>
        </p:txBody>
      </p:sp>
      <p:sp>
        <p:nvSpPr>
          <p:cNvPr id="41" name="Shape 6"/>
          <p:cNvSpPr/>
          <p:nvPr/>
        </p:nvSpPr>
        <p:spPr>
          <a:xfrm>
            <a:off x="1259166" y="3362761"/>
            <a:ext cx="1397615" cy="10700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00" dirty="0">
                <a:latin typeface="Candara" pitchFamily="34" charset="0"/>
                <a:cs typeface="Arial" charset="0"/>
              </a:rPr>
              <a:t>Look into using TIA Portal for </a:t>
            </a:r>
            <a:r>
              <a:rPr lang="en-US" sz="1300" dirty="0" err="1">
                <a:latin typeface="Candara" pitchFamily="34" charset="0"/>
                <a:cs typeface="Arial" charset="0"/>
              </a:rPr>
              <a:t>WinCC</a:t>
            </a:r>
            <a:r>
              <a:rPr lang="en-US" sz="1300" dirty="0">
                <a:latin typeface="Candara" pitchFamily="34" charset="0"/>
                <a:cs typeface="Arial" charset="0"/>
              </a:rPr>
              <a:t> Advanced in lieu of </a:t>
            </a:r>
            <a:r>
              <a:rPr lang="en-US" sz="1300" dirty="0" err="1">
                <a:latin typeface="Candara" pitchFamily="34" charset="0"/>
                <a:cs typeface="Arial" charset="0"/>
              </a:rPr>
              <a:t>WinCC</a:t>
            </a:r>
            <a:r>
              <a:rPr lang="en-US" sz="1300" dirty="0">
                <a:latin typeface="Candara" pitchFamily="34" charset="0"/>
                <a:cs typeface="Arial" charset="0"/>
              </a:rPr>
              <a:t> 7.2</a:t>
            </a:r>
          </a:p>
        </p:txBody>
      </p:sp>
    </p:spTree>
    <p:extLst>
      <p:ext uri="{BB962C8B-B14F-4D97-AF65-F5344CB8AC3E}">
        <p14:creationId xmlns:p14="http://schemas.microsoft.com/office/powerpoint/2010/main" val="1829356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7" y="-105394"/>
            <a:ext cx="2450455" cy="1883350"/>
          </a:xfrm>
          <a:prstGeom prst="rect">
            <a:avLst/>
          </a:prstGeom>
        </p:spPr>
      </p:pic>
      <p:grpSp>
        <p:nvGrpSpPr>
          <p:cNvPr id="157" name="Group 156"/>
          <p:cNvGrpSpPr/>
          <p:nvPr/>
        </p:nvGrpSpPr>
        <p:grpSpPr>
          <a:xfrm>
            <a:off x="192013" y="2017889"/>
            <a:ext cx="2301987" cy="3455563"/>
            <a:chOff x="192013" y="2017889"/>
            <a:chExt cx="2301987" cy="3455563"/>
          </a:xfrm>
        </p:grpSpPr>
        <p:sp>
          <p:nvSpPr>
            <p:cNvPr id="132" name="Chevron 131"/>
            <p:cNvSpPr/>
            <p:nvPr/>
          </p:nvSpPr>
          <p:spPr>
            <a:xfrm>
              <a:off x="192013" y="2017889"/>
              <a:ext cx="2071787" cy="842294"/>
            </a:xfrm>
            <a:prstGeom prst="chevron">
              <a:avLst>
                <a:gd name="adj" fmla="val 4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3" name="Group 132"/>
            <p:cNvGrpSpPr/>
            <p:nvPr/>
          </p:nvGrpSpPr>
          <p:grpSpPr>
            <a:xfrm>
              <a:off x="624114" y="2228463"/>
              <a:ext cx="1869886" cy="3244989"/>
              <a:chOff x="299792" y="2503566"/>
              <a:chExt cx="1291798" cy="2128441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299792" y="2503566"/>
                <a:ext cx="1291798" cy="175374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1" name="Rounded Rectangle 5"/>
              <p:cNvSpPr/>
              <p:nvPr/>
            </p:nvSpPr>
            <p:spPr>
              <a:xfrm>
                <a:off x="299792" y="2519746"/>
                <a:ext cx="1275617" cy="21122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5128" tIns="135128" rIns="135128" bIns="135128" numCol="1" spcCol="1270" anchor="ctr" anchorCtr="0">
                <a:no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Add automatic control to the Tong and 150 ton press</a:t>
                </a:r>
              </a:p>
            </p:txBody>
          </p:sp>
        </p:grpSp>
      </p:grpSp>
      <p:grpSp>
        <p:nvGrpSpPr>
          <p:cNvPr id="158" name="Group 157"/>
          <p:cNvGrpSpPr/>
          <p:nvPr/>
        </p:nvGrpSpPr>
        <p:grpSpPr>
          <a:xfrm>
            <a:off x="2558456" y="2017889"/>
            <a:ext cx="2301987" cy="3455564"/>
            <a:chOff x="2558456" y="2017889"/>
            <a:chExt cx="2301987" cy="3455564"/>
          </a:xfrm>
        </p:grpSpPr>
        <p:sp>
          <p:nvSpPr>
            <p:cNvPr id="134" name="Chevron 133"/>
            <p:cNvSpPr/>
            <p:nvPr/>
          </p:nvSpPr>
          <p:spPr>
            <a:xfrm>
              <a:off x="2558456" y="2017889"/>
              <a:ext cx="2071787" cy="842294"/>
            </a:xfrm>
            <a:prstGeom prst="chevron">
              <a:avLst>
                <a:gd name="adj" fmla="val 4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4420003"/>
                <a:satOff val="-7956"/>
                <a:lumOff val="-5883"/>
                <a:alphaOff val="0"/>
              </a:schemeClr>
            </a:fillRef>
            <a:effectRef idx="1">
              <a:schemeClr val="accent3">
                <a:hueOff val="4420003"/>
                <a:satOff val="-7956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5" name="Group 134"/>
            <p:cNvGrpSpPr/>
            <p:nvPr/>
          </p:nvGrpSpPr>
          <p:grpSpPr>
            <a:xfrm>
              <a:off x="2975429" y="2228463"/>
              <a:ext cx="1885014" cy="3244990"/>
              <a:chOff x="1924182" y="2503566"/>
              <a:chExt cx="1302249" cy="2128441"/>
            </a:xfrm>
          </p:grpSpPr>
          <p:sp>
            <p:nvSpPr>
              <p:cNvPr id="148" name="Rounded Rectangle 147"/>
              <p:cNvSpPr/>
              <p:nvPr/>
            </p:nvSpPr>
            <p:spPr>
              <a:xfrm>
                <a:off x="1924182" y="2503566"/>
                <a:ext cx="1302249" cy="175374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3">
                  <a:hueOff val="4420003"/>
                  <a:satOff val="-7956"/>
                  <a:lumOff val="-5883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9" name="Rounded Rectangle 8"/>
              <p:cNvSpPr/>
              <p:nvPr/>
            </p:nvSpPr>
            <p:spPr>
              <a:xfrm>
                <a:off x="2033975" y="2503566"/>
                <a:ext cx="1176275" cy="21284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5128" tIns="135128" rIns="135128" bIns="135128" numCol="1" spcCol="1270" anchor="ctr" anchorCtr="0">
                <a:noAutofit/>
              </a:bodyPr>
              <a:lstStyle/>
              <a:p>
                <a:pPr algn="ctr"/>
                <a:r>
                  <a:rPr lang="en-US" b="1" dirty="0">
                    <a:latin typeface="Candara" pitchFamily="34" charset="0"/>
                    <a:cs typeface="Arial" charset="0"/>
                  </a:rPr>
                  <a:t>Non-linear calibration for all machines</a:t>
                </a: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4924899" y="2017889"/>
            <a:ext cx="2301988" cy="3455564"/>
            <a:chOff x="4924899" y="2017889"/>
            <a:chExt cx="2301988" cy="3455564"/>
          </a:xfrm>
        </p:grpSpPr>
        <p:sp>
          <p:nvSpPr>
            <p:cNvPr id="136" name="Chevron 135"/>
            <p:cNvSpPr/>
            <p:nvPr/>
          </p:nvSpPr>
          <p:spPr>
            <a:xfrm>
              <a:off x="4924899" y="2017889"/>
              <a:ext cx="2071787" cy="842294"/>
            </a:xfrm>
            <a:prstGeom prst="chevron">
              <a:avLst>
                <a:gd name="adj" fmla="val 4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8840005"/>
                <a:satOff val="-15911"/>
                <a:lumOff val="-11766"/>
                <a:alphaOff val="0"/>
              </a:schemeClr>
            </a:fillRef>
            <a:effectRef idx="1">
              <a:schemeClr val="accent3">
                <a:hueOff val="8840005"/>
                <a:satOff val="-15911"/>
                <a:lumOff val="-11766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7" name="Group 136"/>
            <p:cNvGrpSpPr/>
            <p:nvPr/>
          </p:nvGrpSpPr>
          <p:grpSpPr>
            <a:xfrm>
              <a:off x="5341256" y="2228464"/>
              <a:ext cx="1885631" cy="3244989"/>
              <a:chOff x="3558597" y="2503566"/>
              <a:chExt cx="1302675" cy="2128440"/>
            </a:xfrm>
          </p:grpSpPr>
          <p:sp>
            <p:nvSpPr>
              <p:cNvPr id="146" name="Rounded Rectangle 145"/>
              <p:cNvSpPr/>
              <p:nvPr/>
            </p:nvSpPr>
            <p:spPr>
              <a:xfrm>
                <a:off x="3558597" y="2503566"/>
                <a:ext cx="1302675" cy="175374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3">
                  <a:hueOff val="8840005"/>
                  <a:satOff val="-15911"/>
                  <a:lumOff val="-11766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7" name="Rounded Rectangle 11"/>
              <p:cNvSpPr/>
              <p:nvPr/>
            </p:nvSpPr>
            <p:spPr>
              <a:xfrm>
                <a:off x="3668816" y="2519746"/>
                <a:ext cx="1176275" cy="211226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5128" tIns="135128" rIns="135128" bIns="135128" numCol="1" spcCol="1270" anchor="ctr" anchorCtr="0">
                <a:no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ndara" pitchFamily="34" charset="0"/>
                    <a:cs typeface="Arial" charset="0"/>
                  </a:rPr>
                  <a:t>Remove panel meters and replace with S71200 </a:t>
                </a:r>
              </a:p>
            </p:txBody>
          </p:sp>
        </p:grpSp>
      </p:grpSp>
      <p:grpSp>
        <p:nvGrpSpPr>
          <p:cNvPr id="160" name="Group 159"/>
          <p:cNvGrpSpPr/>
          <p:nvPr/>
        </p:nvGrpSpPr>
        <p:grpSpPr>
          <a:xfrm>
            <a:off x="7291343" y="2017889"/>
            <a:ext cx="2301987" cy="3455564"/>
            <a:chOff x="7291343" y="2017889"/>
            <a:chExt cx="2301987" cy="3455564"/>
          </a:xfrm>
        </p:grpSpPr>
        <p:sp>
          <p:nvSpPr>
            <p:cNvPr id="138" name="Chevron 137"/>
            <p:cNvSpPr/>
            <p:nvPr/>
          </p:nvSpPr>
          <p:spPr>
            <a:xfrm>
              <a:off x="7291343" y="2017889"/>
              <a:ext cx="2071787" cy="842294"/>
            </a:xfrm>
            <a:prstGeom prst="chevron">
              <a:avLst>
                <a:gd name="adj" fmla="val 4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260007"/>
                <a:satOff val="-23867"/>
                <a:lumOff val="-17649"/>
                <a:alphaOff val="0"/>
              </a:schemeClr>
            </a:fillRef>
            <a:effectRef idx="1">
              <a:schemeClr val="accent3">
                <a:hueOff val="13260007"/>
                <a:satOff val="-23867"/>
                <a:lumOff val="-17649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9" name="Group 138"/>
            <p:cNvGrpSpPr/>
            <p:nvPr/>
          </p:nvGrpSpPr>
          <p:grpSpPr>
            <a:xfrm>
              <a:off x="7736114" y="2228464"/>
              <a:ext cx="1857216" cy="2673739"/>
              <a:chOff x="5213068" y="2503566"/>
              <a:chExt cx="1283045" cy="1753748"/>
            </a:xfrm>
          </p:grpSpPr>
          <p:sp>
            <p:nvSpPr>
              <p:cNvPr id="144" name="Rounded Rectangle 143"/>
              <p:cNvSpPr/>
              <p:nvPr/>
            </p:nvSpPr>
            <p:spPr>
              <a:xfrm>
                <a:off x="5213068" y="2503566"/>
                <a:ext cx="1283045" cy="1753748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3">
                  <a:hueOff val="13260007"/>
                  <a:satOff val="-23867"/>
                  <a:lumOff val="-17649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5" name="Rounded Rectangle 14"/>
              <p:cNvSpPr/>
              <p:nvPr/>
            </p:nvSpPr>
            <p:spPr>
              <a:xfrm>
                <a:off x="5303657" y="2519747"/>
                <a:ext cx="1176275" cy="5201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5128" tIns="135128" rIns="135128" bIns="135128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b="1" kern="1200">
                  <a:latin typeface="Candara" pitchFamily="34" charset="0"/>
                </a:endParaRPr>
              </a:p>
            </p:txBody>
          </p:sp>
        </p:grpSp>
        <p:sp>
          <p:nvSpPr>
            <p:cNvPr id="154" name="Content Placeholder 2"/>
            <p:cNvSpPr txBox="1">
              <a:spLocks/>
            </p:cNvSpPr>
            <p:nvPr/>
          </p:nvSpPr>
          <p:spPr bwMode="auto">
            <a:xfrm>
              <a:off x="7866718" y="2253132"/>
              <a:ext cx="1645134" cy="3220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marL="0" indent="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None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1pPr>
              <a:lvl2pPr marL="179388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2pPr>
              <a:lvl3pPr marL="358775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3pPr>
              <a:lvl4pPr marL="538163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4pPr>
              <a:lvl5pPr marL="717550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 baseline="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5pPr>
              <a:lvl6pPr marL="12207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79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1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3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charset="0"/>
                </a:rPr>
                <a:t>New control panel for 1000 ton press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657786" y="2017889"/>
            <a:ext cx="2301987" cy="3455564"/>
            <a:chOff x="9657786" y="2017889"/>
            <a:chExt cx="2301987" cy="3455564"/>
          </a:xfrm>
        </p:grpSpPr>
        <p:sp>
          <p:nvSpPr>
            <p:cNvPr id="140" name="Chevron 139"/>
            <p:cNvSpPr/>
            <p:nvPr/>
          </p:nvSpPr>
          <p:spPr>
            <a:xfrm>
              <a:off x="9657786" y="2017889"/>
              <a:ext cx="2071787" cy="842294"/>
            </a:xfrm>
            <a:prstGeom prst="chevron">
              <a:avLst>
                <a:gd name="adj" fmla="val 4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7680010"/>
                <a:satOff val="-31822"/>
                <a:lumOff val="-23532"/>
                <a:alphaOff val="0"/>
              </a:schemeClr>
            </a:fillRef>
            <a:effectRef idx="1">
              <a:schemeClr val="accent3">
                <a:hueOff val="17680010"/>
                <a:satOff val="-31822"/>
                <a:lumOff val="-23532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41" name="Group 140"/>
            <p:cNvGrpSpPr/>
            <p:nvPr/>
          </p:nvGrpSpPr>
          <p:grpSpPr>
            <a:xfrm>
              <a:off x="10087429" y="2228463"/>
              <a:ext cx="1872344" cy="2673740"/>
              <a:chOff x="6837458" y="2503566"/>
              <a:chExt cx="1293496" cy="1753749"/>
            </a:xfrm>
          </p:grpSpPr>
          <p:sp>
            <p:nvSpPr>
              <p:cNvPr id="142" name="Rounded Rectangle 141"/>
              <p:cNvSpPr/>
              <p:nvPr/>
            </p:nvSpPr>
            <p:spPr>
              <a:xfrm>
                <a:off x="6837458" y="2503566"/>
                <a:ext cx="1293496" cy="175374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3">
                  <a:hueOff val="17680010"/>
                  <a:satOff val="-31822"/>
                  <a:lumOff val="-23532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3" name="Rounded Rectangle 17"/>
              <p:cNvSpPr/>
              <p:nvPr/>
            </p:nvSpPr>
            <p:spPr>
              <a:xfrm>
                <a:off x="6938498" y="2519747"/>
                <a:ext cx="1176275" cy="5201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5128" tIns="135128" rIns="135128" bIns="135128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b="1" kern="1200">
                  <a:latin typeface="Candara" pitchFamily="34" charset="0"/>
                </a:endParaRPr>
              </a:p>
            </p:txBody>
          </p:sp>
        </p:grpSp>
        <p:sp>
          <p:nvSpPr>
            <p:cNvPr id="155" name="Content Placeholder 2"/>
            <p:cNvSpPr txBox="1">
              <a:spLocks/>
            </p:cNvSpPr>
            <p:nvPr/>
          </p:nvSpPr>
          <p:spPr bwMode="auto">
            <a:xfrm>
              <a:off x="10233685" y="2253132"/>
              <a:ext cx="1702665" cy="3220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marL="0" indent="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None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1pPr>
              <a:lvl2pPr marL="179388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2pPr>
              <a:lvl3pPr marL="358775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3pPr>
              <a:lvl4pPr marL="538163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4pPr>
              <a:lvl5pPr marL="717550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sz="2200" baseline="0">
                  <a:solidFill>
                    <a:schemeClr val="tx1"/>
                  </a:solidFill>
                  <a:latin typeface="Candara" pitchFamily="34" charset="0"/>
                  <a:ea typeface="+mn-ea"/>
                  <a:cs typeface="Arial" pitchFamily="34" charset="0"/>
                </a:defRPr>
              </a:lvl5pPr>
              <a:lvl6pPr marL="12207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79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1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3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charset="0"/>
                </a:rPr>
                <a:t>Design a 2000 ton press machine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092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45000" t="-27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 rot="10800000">
            <a:off x="-2" y="1386726"/>
            <a:ext cx="6953062" cy="4588541"/>
          </a:xfrm>
          <a:prstGeom prst="rect">
            <a:avLst/>
          </a:prstGeom>
          <a:gradFill flip="none" rotWithShape="1">
            <a:gsLst>
              <a:gs pos="5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  <a:gs pos="100000">
                <a:schemeClr val="bg1"/>
              </a:gs>
              <a:gs pos="100000">
                <a:srgbClr val="BCCDD9"/>
              </a:gs>
              <a:gs pos="100000">
                <a:schemeClr val="bg2">
                  <a:lumMod val="20000"/>
                  <a:lumOff val="80000"/>
                </a:schemeClr>
              </a:gs>
              <a:gs pos="99000">
                <a:schemeClr val="bg1"/>
              </a:gs>
              <a:gs pos="47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Before we wrap up…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912102"/>
              </p:ext>
            </p:extLst>
          </p:nvPr>
        </p:nvGraphicFramePr>
        <p:xfrm>
          <a:off x="354352" y="1386726"/>
          <a:ext cx="6674115" cy="411843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16264"/>
                <a:gridCol w="3957851"/>
              </a:tblGrid>
              <a:tr h="59046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ndara" pitchFamily="34" charset="0"/>
                        </a:rPr>
                        <a:t>Name:</a:t>
                      </a:r>
                      <a:endParaRPr lang="en-US" b="1" dirty="0"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ndara" pitchFamily="34" charset="0"/>
                        </a:rPr>
                        <a:t>Robert “Bobby” </a:t>
                      </a:r>
                      <a:r>
                        <a:rPr lang="en-US" sz="1800" dirty="0" err="1" smtClean="0">
                          <a:latin typeface="Candara" pitchFamily="34" charset="0"/>
                        </a:rPr>
                        <a:t>Brignac</a:t>
                      </a:r>
                      <a:endParaRPr lang="en-US" sz="1800" dirty="0" smtClean="0">
                        <a:latin typeface="Candara" pitchFamily="34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9046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ndara" pitchFamily="34" charset="0"/>
                        </a:rPr>
                        <a:t>Company</a:t>
                      </a:r>
                      <a:r>
                        <a:rPr lang="en-US" b="1" baseline="0" dirty="0" smtClean="0">
                          <a:latin typeface="Candara" pitchFamily="34" charset="0"/>
                        </a:rPr>
                        <a:t> Name:</a:t>
                      </a:r>
                      <a:endParaRPr lang="en-US" b="1" dirty="0"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Candara" pitchFamily="34" charset="0"/>
                        </a:rPr>
                        <a:t>Braeden</a:t>
                      </a:r>
                      <a:r>
                        <a:rPr lang="en-US" sz="1800" dirty="0" smtClean="0">
                          <a:latin typeface="Candara" pitchFamily="34" charset="0"/>
                        </a:rPr>
                        <a:t> Engineering and Consulting</a:t>
                      </a:r>
                      <a:endParaRPr lang="en-US" dirty="0">
                        <a:latin typeface="Candar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046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ndara" pitchFamily="34" charset="0"/>
                        </a:rPr>
                        <a:t>Email:</a:t>
                      </a:r>
                      <a:endParaRPr lang="en-US" b="1" dirty="0"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ndara" pitchFamily="34" charset="0"/>
                        </a:rPr>
                        <a:t>bbrignac@braedenengr.com</a:t>
                      </a:r>
                      <a:endParaRPr lang="en-US" sz="1800" dirty="0" smtClean="0">
                        <a:latin typeface="Candara" pitchFamily="34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6238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ndara" pitchFamily="34" charset="0"/>
                        </a:rPr>
                        <a:t>Phone:</a:t>
                      </a:r>
                      <a:endParaRPr lang="en-US" b="1" dirty="0"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ndara" pitchFamily="34" charset="0"/>
                        </a:rPr>
                        <a:t>337.347.5636 x703 </a:t>
                      </a:r>
                      <a:r>
                        <a:rPr lang="en-US" sz="1800" dirty="0" smtClean="0">
                          <a:latin typeface="Candara" pitchFamily="34" charset="0"/>
                        </a:rPr>
                        <a:t>Direct     337.257.3584 Mobile</a:t>
                      </a:r>
                      <a:endParaRPr lang="en-US" sz="1800" dirty="0" smtClean="0">
                        <a:latin typeface="Candara" pitchFamily="34" charset="0"/>
                        <a:cs typeface="Arial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403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ndara" pitchFamily="34" charset="0"/>
                        </a:rPr>
                        <a:t>Connect Event badge ID (use this # to connect with me):</a:t>
                      </a:r>
                      <a:endParaRPr lang="en-US" sz="1800" b="1" dirty="0" smtClean="0">
                        <a:latin typeface="Candara" pitchFamily="34" charset="0"/>
                        <a:cs typeface="Arial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ndara" pitchFamily="34" charset="0"/>
                        </a:rPr>
                        <a:t>S2Q</a:t>
                      </a:r>
                      <a:endParaRPr lang="en-US" b="1" dirty="0">
                        <a:latin typeface="Candara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04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ndara" pitchFamily="34" charset="0"/>
                        </a:rPr>
                        <a:t>Session #:</a:t>
                      </a:r>
                      <a:endParaRPr lang="en-US" sz="1800" b="1" dirty="0" smtClean="0">
                        <a:latin typeface="Candara" pitchFamily="34" charset="0"/>
                        <a:cs typeface="Arial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andara" pitchFamily="34" charset="0"/>
                        </a:rPr>
                        <a:t>1.5</a:t>
                      </a:r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716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87424" y="3175"/>
            <a:ext cx="8210926" cy="6854825"/>
            <a:chOff x="3987424" y="3175"/>
            <a:chExt cx="8210926" cy="68548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0" b="679"/>
            <a:stretch/>
          </p:blipFill>
          <p:spPr bwMode="auto">
            <a:xfrm>
              <a:off x="3987424" y="3175"/>
              <a:ext cx="8210926" cy="685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21357769">
              <a:off x="5621471" y="2838628"/>
              <a:ext cx="2846013" cy="7232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100" b="1" cap="none" spc="0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ndara" pitchFamily="34" charset="0"/>
                </a:rPr>
                <a:t>QUESTIONS</a:t>
              </a:r>
              <a:endParaRPr lang="en-US" sz="41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</a:endParaRPr>
            </a:p>
          </p:txBody>
        </p:sp>
      </p:grpSp>
      <p:pic>
        <p:nvPicPr>
          <p:cNvPr id="8" name="Picture 2" descr="C:\Users\brignacb2\Desktop\Personal\Siemens Presentation\BRAEDEN-LOGO-M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0" y="5309930"/>
            <a:ext cx="3617096" cy="13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dtText Box 133 Id1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8870" y="6382788"/>
            <a:ext cx="218817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144000" rIns="482400" bIns="0" anchor="ctr"/>
          <a:lstStyle/>
          <a:p>
            <a:r>
              <a:rPr lang="en-US" sz="1000" b="1" dirty="0" smtClean="0">
                <a:solidFill>
                  <a:srgbClr val="000000"/>
                </a:solidFill>
                <a:latin typeface="Candara" pitchFamily="34" charset="0"/>
              </a:rPr>
              <a:t>usa.siemens.com/summit</a:t>
            </a:r>
            <a:endParaRPr lang="en-US" sz="1000" b="1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 flipH="1">
            <a:off x="0" y="-30712"/>
            <a:ext cx="12198350" cy="6858000"/>
          </a:xfrm>
          <a:prstGeom prst="rect">
            <a:avLst/>
          </a:prstGeom>
          <a:gradFill flip="none" rotWithShape="1">
            <a:gsLst>
              <a:gs pos="417">
                <a:schemeClr val="accent2">
                  <a:shade val="67500"/>
                  <a:satMod val="115000"/>
                </a:schemeClr>
              </a:gs>
              <a:gs pos="30000">
                <a:schemeClr val="bg1"/>
              </a:gs>
              <a:gs pos="5000">
                <a:schemeClr val="accent2">
                  <a:shade val="67500"/>
                  <a:satMod val="115000"/>
                </a:schemeClr>
              </a:gs>
              <a:gs pos="33000">
                <a:schemeClr val="accent2">
                  <a:shade val="100000"/>
                  <a:satMod val="115000"/>
                  <a:alpha val="9000"/>
                </a:scheme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5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" y="1392099"/>
            <a:ext cx="12198353" cy="4938718"/>
            <a:chOff x="-2" y="1392099"/>
            <a:chExt cx="12198353" cy="4938718"/>
          </a:xfrm>
        </p:grpSpPr>
        <p:sp>
          <p:nvSpPr>
            <p:cNvPr id="6" name="Rectangle 5"/>
            <p:cNvSpPr/>
            <p:nvPr/>
          </p:nvSpPr>
          <p:spPr bwMode="auto">
            <a:xfrm>
              <a:off x="1" y="1402478"/>
              <a:ext cx="12198350" cy="4928339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74000">
                  <a:schemeClr val="bg1"/>
                </a:gs>
                <a:gs pos="96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87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 flipH="1">
              <a:off x="-2" y="1392099"/>
              <a:ext cx="2407922" cy="2042818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100000">
                  <a:schemeClr val="bg1"/>
                </a:gs>
                <a:gs pos="100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96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Automation Summit</a:t>
            </a:r>
            <a:endParaRPr lang="en-US" dirty="0" smtClean="0"/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3093719162"/>
              </p:ext>
            </p:extLst>
          </p:nvPr>
        </p:nvGraphicFramePr>
        <p:xfrm>
          <a:off x="506165" y="1615322"/>
          <a:ext cx="5623031" cy="445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503662211"/>
              </p:ext>
            </p:extLst>
          </p:nvPr>
        </p:nvGraphicFramePr>
        <p:xfrm>
          <a:off x="6410459" y="1693210"/>
          <a:ext cx="5422420" cy="437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93977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 rot="16200000" flipV="1">
            <a:off x="-117101" y="1376136"/>
            <a:ext cx="5161104" cy="4926478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100000">
                <a:schemeClr val="bg1"/>
              </a:gs>
              <a:gs pos="94000">
                <a:srgbClr val="BCCDD9"/>
              </a:gs>
              <a:gs pos="6000">
                <a:schemeClr val="accent2">
                  <a:shade val="67500"/>
                  <a:satMod val="115000"/>
                </a:schemeClr>
              </a:gs>
              <a:gs pos="75000">
                <a:schemeClr val="accent2">
                  <a:shade val="100000"/>
                  <a:satMod val="115000"/>
                  <a:alpha val="9000"/>
                </a:schemeClr>
              </a:gs>
            </a:gsLst>
            <a:lin ang="12600000" scaled="0"/>
            <a:tileRect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Company Introduction/Overview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30627" y="2889470"/>
            <a:ext cx="4659087" cy="3486375"/>
          </a:xfrm>
        </p:spPr>
        <p:txBody>
          <a:bodyPr/>
          <a:lstStyle/>
          <a:p>
            <a:pPr marL="344487" lvl="1" indent="-342900">
              <a:lnSpc>
                <a:spcPct val="10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50000"/>
              <a:buBlip>
                <a:blip r:embed="rId3"/>
              </a:buBlip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21 employees</a:t>
            </a:r>
          </a:p>
          <a:p>
            <a:pPr marL="344487" lvl="1" indent="-342900">
              <a:lnSpc>
                <a:spcPct val="10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50000"/>
              <a:buBlip>
                <a:blip r:embed="rId3"/>
              </a:buBlip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Lafayette LA; Broussard, LA; Houston, TX</a:t>
            </a:r>
          </a:p>
          <a:p>
            <a:pPr marL="344487" lvl="1" indent="-342900">
              <a:lnSpc>
                <a:spcPct val="10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50000"/>
              <a:buBlip>
                <a:blip r:embed="rId3"/>
              </a:buBlip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Industrial, Oil and Gas Offshore / Onshore / Subsea</a:t>
            </a:r>
          </a:p>
          <a:p>
            <a:pPr marL="344487" lvl="1" indent="-342900">
              <a:lnSpc>
                <a:spcPct val="10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50000"/>
              <a:buBlip>
                <a:blip r:embed="rId3"/>
              </a:buBlip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Services include Engineering and Design, Consulting and Project Management, </a:t>
            </a:r>
          </a:p>
          <a:p>
            <a:pPr marL="344487" lvl="1" indent="-342900">
              <a:lnSpc>
                <a:spcPct val="10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SzPct val="50000"/>
              <a:buBlip>
                <a:blip r:embed="rId3"/>
              </a:buBlip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P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ortable testing and calibration systems, Subsea Drilling Riser Management Systems, Tidal Power systems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, Control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Systems and SCADA</a:t>
            </a:r>
          </a:p>
        </p:txBody>
      </p:sp>
      <p:pic>
        <p:nvPicPr>
          <p:cNvPr id="1026" name="Picture 2" descr="C:\Users\brignacb2\Desktop\Personal\Siemens Presentation\BRAEDEN-LOGO-M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8" y="1316340"/>
            <a:ext cx="4043351" cy="14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r="2707"/>
          <a:stretch/>
        </p:blipFill>
        <p:spPr>
          <a:xfrm>
            <a:off x="4926692" y="1258285"/>
            <a:ext cx="7271658" cy="5161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6437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grayscl/>
            <a:lum/>
          </a:blip>
          <a:srcRect/>
          <a:stretch>
            <a:fillRect l="-15000" t="-25000" r="18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2"/>
          <p:cNvSpPr/>
          <p:nvPr/>
        </p:nvSpPr>
        <p:spPr bwMode="auto">
          <a:xfrm rot="16200000" flipV="1">
            <a:off x="6081018" y="261175"/>
            <a:ext cx="5110096" cy="7124547"/>
          </a:xfrm>
          <a:prstGeom prst="flowChartDocument">
            <a:avLst/>
          </a:prstGeom>
          <a:solidFill>
            <a:schemeClr val="accent2">
              <a:alpha val="97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Bio Slide – Robert “Bobby”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Brignac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, PE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410612"/>
              </p:ext>
            </p:extLst>
          </p:nvPr>
        </p:nvGraphicFramePr>
        <p:xfrm>
          <a:off x="6879377" y="1512120"/>
          <a:ext cx="5018974" cy="449683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018974"/>
              </a:tblGrid>
              <a:tr h="639946">
                <a:tc>
                  <a:txBody>
                    <a:bodyPr/>
                    <a:lstStyle/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ndara" pitchFamily="34" charset="0"/>
                        </a:rPr>
                        <a:t>Senior Controls / Electrical Engineer</a:t>
                      </a:r>
                      <a:endParaRPr lang="en-PH" sz="1800" dirty="0">
                        <a:solidFill>
                          <a:schemeClr val="bg1"/>
                        </a:solidFill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053054">
                <a:tc>
                  <a:txBody>
                    <a:bodyPr/>
                    <a:lstStyle/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ndara" pitchFamily="34" charset="0"/>
                        </a:rPr>
                        <a:t>Professional Engineer with a Bachelor’s Degree in Electrical Engineering from the University of Louisiana at Lafayette (ULL)</a:t>
                      </a:r>
                      <a:endParaRPr lang="en-PH" sz="1800" dirty="0">
                        <a:solidFill>
                          <a:schemeClr val="tx1"/>
                        </a:solidFill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817">
                <a:tc>
                  <a:txBody>
                    <a:bodyPr/>
                    <a:lstStyle/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ndara" pitchFamily="34" charset="0"/>
                        </a:rPr>
                        <a:t>Research and Development for Energy Sector</a:t>
                      </a:r>
                      <a:endParaRPr lang="en-PH" sz="1800" dirty="0">
                        <a:solidFill>
                          <a:schemeClr val="tx1"/>
                        </a:solidFill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7013">
                <a:tc>
                  <a:txBody>
                    <a:bodyPr/>
                    <a:lstStyle/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ndara" pitchFamily="34" charset="0"/>
                        </a:rPr>
                        <a:t>Offshore/Onshore/Subsea Oil and Gas</a:t>
                      </a:r>
                      <a:endParaRPr lang="en-PH" sz="1800" dirty="0">
                        <a:solidFill>
                          <a:schemeClr val="tx1"/>
                        </a:solidFill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180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ndara" pitchFamily="34" charset="0"/>
                        </a:rPr>
                        <a:t>Hazardous Area Design and Compliance,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Candara" pitchFamily="34" charset="0"/>
                        </a:rPr>
                        <a:t>COMPEx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ndara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0491">
                <a:tc>
                  <a:txBody>
                    <a:bodyPr/>
                    <a:lstStyle/>
                    <a:p>
                      <a:pPr marL="285750" lvl="0" indent="-285750">
                        <a:buFont typeface="Wingdings" pitchFamily="2" charset="2"/>
                        <a:buChar char="Ø"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ndara" pitchFamily="34" charset="0"/>
                          <a:cs typeface="Arial" charset="0"/>
                        </a:rPr>
                        <a:t>Drilling Instrumentation and Controls Product Design/R&amp;D</a:t>
                      </a:r>
                      <a:endParaRPr lang="en-PH" sz="1800" dirty="0">
                        <a:solidFill>
                          <a:schemeClr val="tx1"/>
                        </a:solidFill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049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ndara" pitchFamily="34" charset="0"/>
                          <a:cs typeface="Arial" charset="0"/>
                        </a:rPr>
                        <a:t>Blowout Preventer (BOP) and Diverter Controls, Subsea and Surface</a:t>
                      </a:r>
                      <a:endParaRPr lang="en-PH" sz="1800" dirty="0" smtClean="0">
                        <a:solidFill>
                          <a:schemeClr val="tx1"/>
                        </a:solidFill>
                        <a:latin typeface="Candara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66445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" y="1392099"/>
            <a:ext cx="12198350" cy="4928339"/>
            <a:chOff x="-2" y="1392099"/>
            <a:chExt cx="12198350" cy="4928339"/>
          </a:xfrm>
        </p:grpSpPr>
        <p:sp>
          <p:nvSpPr>
            <p:cNvPr id="7" name="Rectangle 6"/>
            <p:cNvSpPr/>
            <p:nvPr/>
          </p:nvSpPr>
          <p:spPr bwMode="auto">
            <a:xfrm>
              <a:off x="-2" y="1392099"/>
              <a:ext cx="12198350" cy="4928339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74000">
                  <a:schemeClr val="bg1"/>
                </a:gs>
                <a:gs pos="96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87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 flipH="1">
              <a:off x="-2" y="1392099"/>
              <a:ext cx="2407922" cy="2042818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100000">
                  <a:schemeClr val="bg1"/>
                </a:gs>
                <a:gs pos="100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96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pic>
        <p:nvPicPr>
          <p:cNvPr id="46" name="Picture 45" descr="C:\Users\brignacb2\Desktop\Personal\Siemens Presentation\xp100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226">
            <a:off x="326841" y="2072840"/>
            <a:ext cx="2397732" cy="1643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Overview of the Existing System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31757110"/>
              </p:ext>
            </p:extLst>
          </p:nvPr>
        </p:nvGraphicFramePr>
        <p:xfrm>
          <a:off x="3994027" y="1280019"/>
          <a:ext cx="7948303" cy="517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5" name="image02.jp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2332970" y="4151424"/>
            <a:ext cx="1375934" cy="2072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" y="4611168"/>
            <a:ext cx="1856510" cy="1204223"/>
          </a:xfrm>
          <a:prstGeom prst="rect">
            <a:avLst/>
          </a:prstGeom>
        </p:spPr>
      </p:pic>
      <p:pic>
        <p:nvPicPr>
          <p:cNvPr id="47" name="Picture 11" descr="C:\Users\brignacb2\Desktop\Personal\Siemens Presentation\500T ES 4_5-14in - white b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71" y="2434054"/>
            <a:ext cx="21939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60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" y="1392099"/>
            <a:ext cx="12198353" cy="4938718"/>
            <a:chOff x="-2" y="1392099"/>
            <a:chExt cx="12198353" cy="4938718"/>
          </a:xfrm>
        </p:grpSpPr>
        <p:sp>
          <p:nvSpPr>
            <p:cNvPr id="7" name="Rectangle 6"/>
            <p:cNvSpPr/>
            <p:nvPr/>
          </p:nvSpPr>
          <p:spPr bwMode="auto">
            <a:xfrm>
              <a:off x="1" y="1402478"/>
              <a:ext cx="12198350" cy="4928339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74000">
                  <a:schemeClr val="bg1"/>
                </a:gs>
                <a:gs pos="96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87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 flipH="1">
              <a:off x="-2" y="1392099"/>
              <a:ext cx="2407922" cy="2042818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100000">
                  <a:schemeClr val="bg1"/>
                </a:gs>
                <a:gs pos="100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96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Drilling Tong Testing System</a:t>
            </a:r>
            <a:endParaRPr lang="en-US" sz="3600" dirty="0" smtClean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95174" y="1462523"/>
            <a:ext cx="1777836" cy="1893580"/>
            <a:chOff x="3639260" y="62774"/>
            <a:chExt cx="1748417" cy="2009674"/>
          </a:xfrm>
        </p:grpSpPr>
        <p:sp>
          <p:nvSpPr>
            <p:cNvPr id="42" name="Hexagon 41"/>
            <p:cNvSpPr/>
            <p:nvPr/>
          </p:nvSpPr>
          <p:spPr>
            <a:xfrm rot="5400000">
              <a:off x="3508632" y="193403"/>
              <a:ext cx="2009674" cy="174841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Hexagon 4"/>
            <p:cNvSpPr/>
            <p:nvPr/>
          </p:nvSpPr>
          <p:spPr>
            <a:xfrm>
              <a:off x="3639260" y="375944"/>
              <a:ext cx="1748416" cy="1383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US" dirty="0">
                  <a:latin typeface="Candara" pitchFamily="34" charset="0"/>
                  <a:cs typeface="Arial" charset="0"/>
                </a:rPr>
                <a:t>PC Station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626958" y="1782181"/>
            <a:ext cx="2280535" cy="1136147"/>
            <a:chOff x="5440732" y="402030"/>
            <a:chExt cx="2242797" cy="1205804"/>
          </a:xfrm>
        </p:grpSpPr>
        <p:sp>
          <p:nvSpPr>
            <p:cNvPr id="40" name="Rectangle 39"/>
            <p:cNvSpPr/>
            <p:nvPr/>
          </p:nvSpPr>
          <p:spPr>
            <a:xfrm>
              <a:off x="5440733" y="402030"/>
              <a:ext cx="2242796" cy="12058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5440732" y="641054"/>
              <a:ext cx="1784237" cy="7702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>
                <a:spcAft>
                  <a:spcPts val="60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Excel based charting and reports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75112" y="1433948"/>
            <a:ext cx="1777835" cy="1893580"/>
            <a:chOff x="1750971" y="32447"/>
            <a:chExt cx="1748416" cy="2009674"/>
          </a:xfrm>
        </p:grpSpPr>
        <p:sp>
          <p:nvSpPr>
            <p:cNvPr id="38" name="Hexagon 37"/>
            <p:cNvSpPr/>
            <p:nvPr/>
          </p:nvSpPr>
          <p:spPr>
            <a:xfrm rot="5400000">
              <a:off x="1620342" y="163076"/>
              <a:ext cx="2009674" cy="174841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01670"/>
                <a:satOff val="-10588"/>
                <a:lumOff val="1372"/>
                <a:alphaOff val="0"/>
              </a:schemeClr>
            </a:fillRef>
            <a:effectRef idx="0">
              <a:schemeClr val="accent5">
                <a:hueOff val="-1401670"/>
                <a:satOff val="-10588"/>
                <a:lumOff val="137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Hexagon 8"/>
            <p:cNvSpPr/>
            <p:nvPr/>
          </p:nvSpPr>
          <p:spPr>
            <a:xfrm>
              <a:off x="1800931" y="345617"/>
              <a:ext cx="1639618" cy="1383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>
                <a:spcAft>
                  <a:spcPts val="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US" dirty="0">
                  <a:latin typeface="Candara" pitchFamily="34" charset="0"/>
                  <a:cs typeface="Arial" charset="0"/>
                </a:rPr>
                <a:t>Torque tests drilling pipe tongs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31466" y="3010736"/>
            <a:ext cx="1777835" cy="1893580"/>
            <a:chOff x="2691499" y="1705907"/>
            <a:chExt cx="1748416" cy="2009674"/>
          </a:xfrm>
        </p:grpSpPr>
        <p:sp>
          <p:nvSpPr>
            <p:cNvPr id="36" name="Hexagon 35"/>
            <p:cNvSpPr/>
            <p:nvPr/>
          </p:nvSpPr>
          <p:spPr>
            <a:xfrm rot="5400000">
              <a:off x="2560870" y="1836536"/>
              <a:ext cx="2009674" cy="174841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94F2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803340"/>
                <a:satOff val="-21176"/>
                <a:lumOff val="2745"/>
                <a:alphaOff val="0"/>
              </a:schemeClr>
            </a:fillRef>
            <a:effectRef idx="0">
              <a:schemeClr val="accent5">
                <a:hueOff val="-2803340"/>
                <a:satOff val="-21176"/>
                <a:lumOff val="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Hexagon 10"/>
            <p:cNvSpPr/>
            <p:nvPr/>
          </p:nvSpPr>
          <p:spPr>
            <a:xfrm>
              <a:off x="2691499" y="2019081"/>
              <a:ext cx="1748416" cy="1383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2800" b="1" kern="1200" dirty="0" smtClean="0">
                  <a:latin typeface="Candara" pitchFamily="34" charset="0"/>
                </a:rPr>
                <a:t>TONG TEST SYSTEM</a:t>
              </a:r>
              <a:endParaRPr lang="en-PH" sz="2800" b="1" kern="1200" dirty="0">
                <a:latin typeface="Candara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9628418" y="3415029"/>
            <a:ext cx="2157918" cy="11361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rPr>
              <a:t>Serial communication to Omega panel meter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736290" y="3010736"/>
            <a:ext cx="1777835" cy="1893580"/>
            <a:chOff x="4564803" y="1705907"/>
            <a:chExt cx="1748416" cy="2009674"/>
          </a:xfrm>
        </p:grpSpPr>
        <p:sp>
          <p:nvSpPr>
            <p:cNvPr id="32" name="Hexagon 31"/>
            <p:cNvSpPr/>
            <p:nvPr/>
          </p:nvSpPr>
          <p:spPr>
            <a:xfrm rot="5400000">
              <a:off x="4434174" y="1836536"/>
              <a:ext cx="2009674" cy="174841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205010"/>
                <a:satOff val="-31764"/>
                <a:lumOff val="4117"/>
                <a:alphaOff val="0"/>
              </a:schemeClr>
            </a:fillRef>
            <a:effectRef idx="0">
              <a:schemeClr val="accent5">
                <a:hueOff val="-4205010"/>
                <a:satOff val="-31764"/>
                <a:lumOff val="41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Hexagon 14"/>
            <p:cNvSpPr/>
            <p:nvPr/>
          </p:nvSpPr>
          <p:spPr>
            <a:xfrm>
              <a:off x="4702022" y="2019081"/>
              <a:ext cx="1473802" cy="1383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US" dirty="0">
                  <a:latin typeface="Candara" pitchFamily="34" charset="0"/>
                  <a:cs typeface="Arial" charset="0"/>
                </a:rPr>
                <a:t>No live trending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87551" y="4541813"/>
            <a:ext cx="1777840" cy="1893580"/>
            <a:chOff x="3631763" y="3330853"/>
            <a:chExt cx="1748421" cy="2009674"/>
          </a:xfrm>
        </p:grpSpPr>
        <p:sp>
          <p:nvSpPr>
            <p:cNvPr id="30" name="Hexagon 29"/>
            <p:cNvSpPr/>
            <p:nvPr/>
          </p:nvSpPr>
          <p:spPr>
            <a:xfrm rot="5400000">
              <a:off x="3501134" y="3461482"/>
              <a:ext cx="2009674" cy="174841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06680"/>
                <a:satOff val="-42352"/>
                <a:lumOff val="5490"/>
                <a:alphaOff val="0"/>
              </a:schemeClr>
            </a:fillRef>
            <a:effectRef idx="0">
              <a:schemeClr val="accent5">
                <a:hueOff val="-5606680"/>
                <a:satOff val="-42352"/>
                <a:lumOff val="54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exagon 16"/>
            <p:cNvSpPr/>
            <p:nvPr/>
          </p:nvSpPr>
          <p:spPr>
            <a:xfrm>
              <a:off x="3639261" y="3644022"/>
              <a:ext cx="1740923" cy="1383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US" dirty="0">
                  <a:latin typeface="Candara" pitchFamily="34" charset="0"/>
                  <a:cs typeface="Arial" charset="0"/>
                </a:rPr>
                <a:t>No automatic control of force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626959" y="4996722"/>
            <a:ext cx="2280534" cy="1136147"/>
            <a:chOff x="5440733" y="3813653"/>
            <a:chExt cx="2242796" cy="1205804"/>
          </a:xfrm>
        </p:grpSpPr>
        <p:sp>
          <p:nvSpPr>
            <p:cNvPr id="28" name="Rectangle 27"/>
            <p:cNvSpPr/>
            <p:nvPr/>
          </p:nvSpPr>
          <p:spPr>
            <a:xfrm>
              <a:off x="5440733" y="3813653"/>
              <a:ext cx="2242796" cy="12058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5440733" y="4168599"/>
              <a:ext cx="2242796" cy="754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>
                <a:spcAft>
                  <a:spcPts val="60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Mid-sized HPU </a:t>
              </a:r>
              <a:r>
                <a:rPr 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(hydraulic pressure </a:t>
              </a: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unit)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75112" y="4572287"/>
            <a:ext cx="1777835" cy="1893580"/>
            <a:chOff x="1750971" y="3363196"/>
            <a:chExt cx="1748416" cy="2009674"/>
          </a:xfrm>
        </p:grpSpPr>
        <p:sp>
          <p:nvSpPr>
            <p:cNvPr id="26" name="Hexagon 25"/>
            <p:cNvSpPr/>
            <p:nvPr/>
          </p:nvSpPr>
          <p:spPr>
            <a:xfrm rot="5400000">
              <a:off x="1620342" y="3493825"/>
              <a:ext cx="2009674" cy="174841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008350"/>
                <a:satOff val="-52940"/>
                <a:lumOff val="6862"/>
                <a:alphaOff val="0"/>
              </a:schemeClr>
            </a:fillRef>
            <a:effectRef idx="0">
              <a:schemeClr val="accent5">
                <a:hueOff val="-7008350"/>
                <a:satOff val="-52940"/>
                <a:lumOff val="68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Hexagon 20"/>
            <p:cNvSpPr/>
            <p:nvPr/>
          </p:nvSpPr>
          <p:spPr>
            <a:xfrm>
              <a:off x="1750971" y="3676370"/>
              <a:ext cx="1748416" cy="13833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>
                <a:spcAft>
                  <a:spcPts val="600"/>
                </a:spcAft>
                <a:buClr>
                  <a:schemeClr val="accent1">
                    <a:lumMod val="50000"/>
                  </a:schemeClr>
                </a:buClr>
              </a:pPr>
              <a:r>
                <a:rPr lang="en-US" dirty="0">
                  <a:latin typeface="Candara" pitchFamily="34" charset="0"/>
                  <a:cs typeface="Arial" charset="0"/>
                </a:rPr>
                <a:t>Cylinder/arm for applying </a:t>
              </a:r>
              <a:r>
                <a:rPr lang="en-US" dirty="0" smtClean="0">
                  <a:latin typeface="Candara" pitchFamily="34" charset="0"/>
                  <a:cs typeface="Arial" charset="0"/>
                </a:rPr>
                <a:t>torque</a:t>
              </a:r>
              <a:endParaRPr lang="en-US" dirty="0">
                <a:latin typeface="Candara" pitchFamily="34" charset="0"/>
                <a:cs typeface="Arial" charset="0"/>
              </a:endParaRPr>
            </a:p>
          </p:txBody>
        </p:sp>
      </p:grpSp>
      <p:pic>
        <p:nvPicPr>
          <p:cNvPr id="44" name="image02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09734" y="2568560"/>
            <a:ext cx="1642160" cy="3316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2084628" y="2644200"/>
            <a:ext cx="3088772" cy="3062541"/>
            <a:chOff x="2093987" y="2139293"/>
            <a:chExt cx="2449169" cy="2449169"/>
          </a:xfrm>
        </p:grpSpPr>
        <p:sp>
          <p:nvSpPr>
            <p:cNvPr id="56" name="Teardrop 55"/>
            <p:cNvSpPr/>
            <p:nvPr/>
          </p:nvSpPr>
          <p:spPr>
            <a:xfrm rot="1434690">
              <a:off x="2093987" y="2139293"/>
              <a:ext cx="2449169" cy="2449169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7706573"/>
                <a:satOff val="39997"/>
                <a:lumOff val="1961"/>
                <a:alphaOff val="0"/>
              </a:schemeClr>
            </a:fillRef>
            <a:effectRef idx="0">
              <a:schemeClr val="accent4">
                <a:hueOff val="-7706573"/>
                <a:satOff val="39997"/>
                <a:lumOff val="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57"/>
            <p:cNvSpPr/>
            <p:nvPr/>
          </p:nvSpPr>
          <p:spPr>
            <a:xfrm>
              <a:off x="2172547" y="2218190"/>
              <a:ext cx="2292050" cy="229180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accent4">
                <a:hueOff val="-7706573"/>
                <a:satOff val="39997"/>
                <a:lumOff val="1961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716381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2355886" y="7627553"/>
            <a:ext cx="2950517" cy="73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>
              <a:lnSpc>
                <a:spcPct val="50000"/>
              </a:lnSpc>
              <a:spcAft>
                <a:spcPts val="0"/>
              </a:spcAft>
            </a:pPr>
            <a:endParaRPr lang="en-US" sz="1400" b="1" i="1" dirty="0" smtClean="0">
              <a:solidFill>
                <a:schemeClr val="bg1"/>
              </a:solidFill>
              <a:latin typeface="Candara" pitchFamily="34" charset="0"/>
              <a:cs typeface="Arial" charset="0"/>
            </a:endParaRPr>
          </a:p>
          <a:p>
            <a:pPr algn="ctr">
              <a:spcAft>
                <a:spcPts val="0"/>
              </a:spcAft>
              <a:buClr>
                <a:schemeClr val="accent1">
                  <a:lumMod val="50000"/>
                </a:schemeClr>
              </a:buClr>
            </a:pPr>
            <a:r>
              <a:rPr lang="en-US" sz="1400" i="1" dirty="0" smtClean="0">
                <a:solidFill>
                  <a:schemeClr val="bg1"/>
                </a:solidFill>
                <a:latin typeface="Candara" pitchFamily="34" charset="0"/>
                <a:cs typeface="Arial" charset="0"/>
              </a:rPr>
              <a:t>Load tests pipe elevators, bails, spiders and slips to 150 ton</a:t>
            </a:r>
          </a:p>
        </p:txBody>
      </p:sp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150 Ton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Drilling Elevator Press</a:t>
            </a:r>
            <a:endParaRPr lang="en-US" sz="3600" dirty="0" smtClean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4374846" y="2762591"/>
            <a:ext cx="1854039" cy="186233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Group 29"/>
          <p:cNvGrpSpPr/>
          <p:nvPr/>
        </p:nvGrpSpPr>
        <p:grpSpPr>
          <a:xfrm>
            <a:off x="4308650" y="1446367"/>
            <a:ext cx="2932195" cy="1775208"/>
            <a:chOff x="4089" y="380073"/>
            <a:chExt cx="2219686" cy="1331811"/>
          </a:xfrm>
        </p:grpSpPr>
        <p:sp>
          <p:nvSpPr>
            <p:cNvPr id="62" name="Rounded Rectangle 61"/>
            <p:cNvSpPr/>
            <p:nvPr/>
          </p:nvSpPr>
          <p:spPr>
            <a:xfrm>
              <a:off x="4089" y="38007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ounded Rectangle 5"/>
            <p:cNvSpPr/>
            <p:nvPr/>
          </p:nvSpPr>
          <p:spPr>
            <a:xfrm>
              <a:off x="43096" y="41908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latin typeface="Candara" pitchFamily="34" charset="0"/>
                  <a:cs typeface="Arial" charset="0"/>
                </a:rPr>
                <a:t>150 TON ELEVATOR PRESS</a:t>
              </a:r>
              <a:endParaRPr lang="en-PH" sz="3600" b="1" kern="1200" dirty="0">
                <a:latin typeface="Candara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 rot="5400000">
            <a:off x="4374846" y="4516307"/>
            <a:ext cx="1854039" cy="186233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01193"/>
              <a:satOff val="-7563"/>
              <a:lumOff val="980"/>
              <a:alphaOff val="0"/>
            </a:schemeClr>
          </a:fillRef>
          <a:effectRef idx="0">
            <a:schemeClr val="accent5">
              <a:hueOff val="-1001193"/>
              <a:satOff val="-7563"/>
              <a:lumOff val="98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2" name="Group 31"/>
          <p:cNvGrpSpPr/>
          <p:nvPr/>
        </p:nvGrpSpPr>
        <p:grpSpPr>
          <a:xfrm>
            <a:off x="4884234" y="3294902"/>
            <a:ext cx="2069258" cy="1492036"/>
            <a:chOff x="4089" y="2044838"/>
            <a:chExt cx="2219686" cy="1331811"/>
          </a:xfrm>
        </p:grpSpPr>
        <p:sp>
          <p:nvSpPr>
            <p:cNvPr id="60" name="Rounded Rectangle 59"/>
            <p:cNvSpPr/>
            <p:nvPr/>
          </p:nvSpPr>
          <p:spPr>
            <a:xfrm>
              <a:off x="4089" y="2044838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76044"/>
                <a:satOff val="-6617"/>
                <a:lumOff val="858"/>
                <a:alphaOff val="0"/>
              </a:schemeClr>
            </a:fillRef>
            <a:effectRef idx="0">
              <a:schemeClr val="accent5">
                <a:hueOff val="-876044"/>
                <a:satOff val="-6617"/>
                <a:lumOff val="8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8"/>
            <p:cNvSpPr/>
            <p:nvPr/>
          </p:nvSpPr>
          <p:spPr>
            <a:xfrm>
              <a:off x="43096" y="2083845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Load tests pipe elevators, bails, spiders and slips to 150 tons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307809" y="5192375"/>
            <a:ext cx="2742955" cy="223805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002386"/>
              <a:satOff val="-15126"/>
              <a:lumOff val="1961"/>
              <a:alphaOff val="0"/>
            </a:schemeClr>
          </a:fillRef>
          <a:effectRef idx="0">
            <a:schemeClr val="accent5">
              <a:hueOff val="-2002386"/>
              <a:satOff val="-15126"/>
              <a:lumOff val="196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4884234" y="4953369"/>
            <a:ext cx="2069258" cy="1492036"/>
            <a:chOff x="4089" y="3709603"/>
            <a:chExt cx="2219686" cy="1331811"/>
          </a:xfrm>
        </p:grpSpPr>
        <p:sp>
          <p:nvSpPr>
            <p:cNvPr id="58" name="Rounded Rectangle 57"/>
            <p:cNvSpPr/>
            <p:nvPr/>
          </p:nvSpPr>
          <p:spPr>
            <a:xfrm>
              <a:off x="4089" y="370960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752087"/>
                <a:satOff val="-13235"/>
                <a:lumOff val="1715"/>
                <a:alphaOff val="0"/>
              </a:schemeClr>
            </a:fillRef>
            <a:effectRef idx="0">
              <a:schemeClr val="accent5">
                <a:hueOff val="-1752087"/>
                <a:satOff val="-13235"/>
                <a:lumOff val="17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ounded Rectangle 11"/>
            <p:cNvSpPr/>
            <p:nvPr/>
          </p:nvSpPr>
          <p:spPr>
            <a:xfrm>
              <a:off x="43096" y="374861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PC Station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rot="16200000">
            <a:off x="6975976" y="4516306"/>
            <a:ext cx="1854037" cy="186231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003579"/>
              <a:satOff val="-22689"/>
              <a:lumOff val="2941"/>
              <a:alphaOff val="0"/>
            </a:schemeClr>
          </a:fillRef>
          <a:effectRef idx="0">
            <a:schemeClr val="accent5">
              <a:hueOff val="-3003579"/>
              <a:satOff val="-22689"/>
              <a:lumOff val="29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Group 35"/>
          <p:cNvGrpSpPr/>
          <p:nvPr/>
        </p:nvGrpSpPr>
        <p:grpSpPr>
          <a:xfrm>
            <a:off x="7485361" y="4953369"/>
            <a:ext cx="2069258" cy="1492036"/>
            <a:chOff x="2956273" y="3709603"/>
            <a:chExt cx="2219686" cy="1331811"/>
          </a:xfrm>
        </p:grpSpPr>
        <p:sp>
          <p:nvSpPr>
            <p:cNvPr id="56" name="Rounded Rectangle 55"/>
            <p:cNvSpPr/>
            <p:nvPr/>
          </p:nvSpPr>
          <p:spPr>
            <a:xfrm>
              <a:off x="2956273" y="370960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628131"/>
                <a:satOff val="-19852"/>
                <a:lumOff val="2573"/>
                <a:alphaOff val="0"/>
              </a:schemeClr>
            </a:fillRef>
            <a:effectRef idx="0">
              <a:schemeClr val="accent5">
                <a:hueOff val="-2628131"/>
                <a:satOff val="-19852"/>
                <a:lumOff val="25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ounded Rectangle 14"/>
            <p:cNvSpPr/>
            <p:nvPr/>
          </p:nvSpPr>
          <p:spPr>
            <a:xfrm>
              <a:off x="2995280" y="374861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Serial communication to Omega panel meter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 rot="16200000">
            <a:off x="6975976" y="2762590"/>
            <a:ext cx="1854037" cy="186231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004772"/>
              <a:satOff val="-30251"/>
              <a:lumOff val="3921"/>
              <a:alphaOff val="0"/>
            </a:schemeClr>
          </a:fillRef>
          <a:effectRef idx="0">
            <a:schemeClr val="accent5">
              <a:hueOff val="-4004772"/>
              <a:satOff val="-30251"/>
              <a:lumOff val="392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8" name="Group 37"/>
          <p:cNvGrpSpPr/>
          <p:nvPr/>
        </p:nvGrpSpPr>
        <p:grpSpPr>
          <a:xfrm>
            <a:off x="7485361" y="3294902"/>
            <a:ext cx="2069258" cy="1492036"/>
            <a:chOff x="2956273" y="2044838"/>
            <a:chExt cx="2219686" cy="1331811"/>
          </a:xfrm>
        </p:grpSpPr>
        <p:sp>
          <p:nvSpPr>
            <p:cNvPr id="54" name="Rounded Rectangle 53"/>
            <p:cNvSpPr/>
            <p:nvPr/>
          </p:nvSpPr>
          <p:spPr>
            <a:xfrm>
              <a:off x="2956273" y="2044838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504175"/>
                <a:satOff val="-26470"/>
                <a:lumOff val="3431"/>
                <a:alphaOff val="0"/>
              </a:schemeClr>
            </a:fillRef>
            <a:effectRef idx="0">
              <a:schemeClr val="accent5">
                <a:hueOff val="-3504175"/>
                <a:satOff val="-26470"/>
                <a:lumOff val="3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ounded Rectangle 17"/>
            <p:cNvSpPr/>
            <p:nvPr/>
          </p:nvSpPr>
          <p:spPr>
            <a:xfrm>
              <a:off x="2995280" y="2083845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No live trending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908935" y="1894492"/>
            <a:ext cx="2742955" cy="223805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005964"/>
              <a:satOff val="-37814"/>
              <a:lumOff val="4901"/>
              <a:alphaOff val="0"/>
            </a:schemeClr>
          </a:fillRef>
          <a:effectRef idx="0">
            <a:schemeClr val="accent5">
              <a:hueOff val="-5005964"/>
              <a:satOff val="-37814"/>
              <a:lumOff val="49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0" name="Group 39"/>
          <p:cNvGrpSpPr/>
          <p:nvPr/>
        </p:nvGrpSpPr>
        <p:grpSpPr>
          <a:xfrm>
            <a:off x="7485361" y="1655486"/>
            <a:ext cx="2069258" cy="1492036"/>
            <a:chOff x="2956273" y="380073"/>
            <a:chExt cx="2219686" cy="1331811"/>
          </a:xfrm>
        </p:grpSpPr>
        <p:sp>
          <p:nvSpPr>
            <p:cNvPr id="52" name="Rounded Rectangle 51"/>
            <p:cNvSpPr/>
            <p:nvPr/>
          </p:nvSpPr>
          <p:spPr>
            <a:xfrm>
              <a:off x="2956273" y="38007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380219"/>
                <a:satOff val="-33087"/>
                <a:lumOff val="4289"/>
                <a:alphaOff val="0"/>
              </a:schemeClr>
            </a:fillRef>
            <a:effectRef idx="0">
              <a:schemeClr val="accent5">
                <a:hueOff val="-4380219"/>
                <a:satOff val="-33087"/>
                <a:lumOff val="428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20"/>
            <p:cNvSpPr/>
            <p:nvPr/>
          </p:nvSpPr>
          <p:spPr>
            <a:xfrm>
              <a:off x="2995280" y="41908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Excel based charting and reports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 rot="5400000">
            <a:off x="9443748" y="2762591"/>
            <a:ext cx="1854039" cy="186233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07157"/>
              <a:satOff val="-45377"/>
              <a:lumOff val="5882"/>
              <a:alphaOff val="0"/>
            </a:schemeClr>
          </a:fillRef>
          <a:effectRef idx="0">
            <a:schemeClr val="accent5">
              <a:hueOff val="-6007157"/>
              <a:satOff val="-45377"/>
              <a:lumOff val="58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2" name="Group 41"/>
          <p:cNvGrpSpPr/>
          <p:nvPr/>
        </p:nvGrpSpPr>
        <p:grpSpPr>
          <a:xfrm>
            <a:off x="9953137" y="1655486"/>
            <a:ext cx="2069258" cy="1492036"/>
            <a:chOff x="5908456" y="380073"/>
            <a:chExt cx="2219686" cy="1331811"/>
          </a:xfrm>
        </p:grpSpPr>
        <p:sp>
          <p:nvSpPr>
            <p:cNvPr id="50" name="Rounded Rectangle 49"/>
            <p:cNvSpPr/>
            <p:nvPr/>
          </p:nvSpPr>
          <p:spPr>
            <a:xfrm>
              <a:off x="5908456" y="38007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6262"/>
                <a:satOff val="-39705"/>
                <a:lumOff val="5146"/>
                <a:alphaOff val="0"/>
              </a:schemeClr>
            </a:fillRef>
            <a:effectRef idx="0">
              <a:schemeClr val="accent5">
                <a:hueOff val="-5256262"/>
                <a:satOff val="-39705"/>
                <a:lumOff val="51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ounded Rectangle 23"/>
            <p:cNvSpPr/>
            <p:nvPr/>
          </p:nvSpPr>
          <p:spPr>
            <a:xfrm>
              <a:off x="5947463" y="41908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No automatic control of force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 rot="5400000">
            <a:off x="9443748" y="4516307"/>
            <a:ext cx="1854039" cy="186233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08350"/>
              <a:satOff val="-52940"/>
              <a:lumOff val="6862"/>
              <a:alphaOff val="0"/>
            </a:schemeClr>
          </a:fillRef>
          <a:effectRef idx="0">
            <a:schemeClr val="accent5">
              <a:hueOff val="-7008350"/>
              <a:satOff val="-52940"/>
              <a:lumOff val="68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" name="Group 43"/>
          <p:cNvGrpSpPr/>
          <p:nvPr/>
        </p:nvGrpSpPr>
        <p:grpSpPr>
          <a:xfrm>
            <a:off x="9953137" y="3294902"/>
            <a:ext cx="2069258" cy="1492036"/>
            <a:chOff x="5908456" y="2044838"/>
            <a:chExt cx="2219686" cy="1331811"/>
          </a:xfrm>
        </p:grpSpPr>
        <p:sp>
          <p:nvSpPr>
            <p:cNvPr id="48" name="Rounded Rectangle 47"/>
            <p:cNvSpPr/>
            <p:nvPr/>
          </p:nvSpPr>
          <p:spPr>
            <a:xfrm>
              <a:off x="5908456" y="2044838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132306"/>
                <a:satOff val="-46323"/>
                <a:lumOff val="6004"/>
                <a:alphaOff val="0"/>
              </a:schemeClr>
            </a:fillRef>
            <a:effectRef idx="0">
              <a:schemeClr val="accent5">
                <a:hueOff val="-6132306"/>
                <a:satOff val="-46323"/>
                <a:lumOff val="60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26"/>
            <p:cNvSpPr/>
            <p:nvPr/>
          </p:nvSpPr>
          <p:spPr>
            <a:xfrm>
              <a:off x="5947463" y="2083845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Smaller sized HPU</a:t>
              </a:r>
              <a:endParaRPr lang="en-PH" dirty="0">
                <a:latin typeface="Candara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953137" y="4953369"/>
            <a:ext cx="2069258" cy="1492036"/>
            <a:chOff x="5908456" y="3709603"/>
            <a:chExt cx="2219686" cy="1331811"/>
          </a:xfrm>
        </p:grpSpPr>
        <p:sp>
          <p:nvSpPr>
            <p:cNvPr id="46" name="Rounded Rectangle 45"/>
            <p:cNvSpPr/>
            <p:nvPr/>
          </p:nvSpPr>
          <p:spPr>
            <a:xfrm>
              <a:off x="5908456" y="370960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008350"/>
                <a:satOff val="-52940"/>
                <a:lumOff val="6862"/>
                <a:alphaOff val="0"/>
              </a:schemeClr>
            </a:fillRef>
            <a:effectRef idx="0">
              <a:schemeClr val="accent5">
                <a:hueOff val="-7008350"/>
                <a:satOff val="-52940"/>
                <a:lumOff val="68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ounded Rectangle 28"/>
            <p:cNvSpPr/>
            <p:nvPr/>
          </p:nvSpPr>
          <p:spPr>
            <a:xfrm>
              <a:off x="5947463" y="374861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Two small cylinders to apply force</a:t>
              </a:r>
              <a:endParaRPr lang="en-PH" dirty="0">
                <a:latin typeface="Candara" pitchFamily="34" charset="0"/>
              </a:endParaRPr>
            </a:p>
          </p:txBody>
        </p:sp>
      </p:grpSp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008" y="2072588"/>
            <a:ext cx="3510383" cy="3626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39784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8624" y="1392099"/>
            <a:ext cx="12198353" cy="4938718"/>
            <a:chOff x="-2" y="1392099"/>
            <a:chExt cx="12198353" cy="4938718"/>
          </a:xfrm>
        </p:grpSpPr>
        <p:sp>
          <p:nvSpPr>
            <p:cNvPr id="72" name="Rectangle 71"/>
            <p:cNvSpPr/>
            <p:nvPr/>
          </p:nvSpPr>
          <p:spPr bwMode="auto">
            <a:xfrm>
              <a:off x="1" y="1402478"/>
              <a:ext cx="12198350" cy="4928339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74000">
                  <a:schemeClr val="bg1"/>
                </a:gs>
                <a:gs pos="96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87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 flipH="1">
              <a:off x="-2" y="1392099"/>
              <a:ext cx="2407922" cy="2042818"/>
            </a:xfrm>
            <a:prstGeom prst="rect">
              <a:avLst/>
            </a:prstGeom>
            <a:gradFill flip="none" rotWithShape="1">
              <a:gsLst>
                <a:gs pos="43000">
                  <a:schemeClr val="bg1"/>
                </a:gs>
                <a:gs pos="100000">
                  <a:schemeClr val="bg1"/>
                </a:gs>
                <a:gs pos="100000">
                  <a:srgbClr val="BCCDD9"/>
                </a:gs>
                <a:gs pos="5000">
                  <a:schemeClr val="accent2">
                    <a:shade val="67500"/>
                    <a:satMod val="115000"/>
                  </a:schemeClr>
                </a:gs>
                <a:gs pos="96000">
                  <a:schemeClr val="accent2">
                    <a:shade val="100000"/>
                    <a:satMod val="115000"/>
                    <a:alpha val="9000"/>
                  </a:schemeClr>
                </a:gs>
              </a:gsLst>
              <a:lin ang="810000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PH" sz="1800" b="1" dirty="0" err="1" smtClean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pic>
        <p:nvPicPr>
          <p:cNvPr id="65" name="Picture 64" descr="C:\Users\brignacb2\Desktop\Personal\Siemens Presentation\SAM_0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188">
            <a:off x="300685" y="1327394"/>
            <a:ext cx="2473490" cy="3297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4" name="Picture 63" descr="C:\Users\brignacb2\Desktop\Personal\Siemens Presentation\xp100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226">
            <a:off x="2272022" y="4658649"/>
            <a:ext cx="2397732" cy="1643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z="355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1000 Ton </a:t>
            </a:r>
            <a:r>
              <a:rPr lang="en-US" sz="355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Drilling </a:t>
            </a:r>
            <a:r>
              <a:rPr lang="en-US" sz="3550" dirty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Elevator </a:t>
            </a:r>
            <a:r>
              <a:rPr lang="en-US" sz="355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Press</a:t>
            </a:r>
            <a:endParaRPr lang="en-US" sz="3550" dirty="0" smtClean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4426412" y="2716765"/>
            <a:ext cx="1747512" cy="17136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Group 29"/>
          <p:cNvGrpSpPr/>
          <p:nvPr/>
        </p:nvGrpSpPr>
        <p:grpSpPr>
          <a:xfrm>
            <a:off x="4533680" y="1446367"/>
            <a:ext cx="2698029" cy="1673213"/>
            <a:chOff x="4089" y="380073"/>
            <a:chExt cx="2219686" cy="1331811"/>
          </a:xfrm>
        </p:grpSpPr>
        <p:sp>
          <p:nvSpPr>
            <p:cNvPr id="62" name="Rounded Rectangle 61"/>
            <p:cNvSpPr/>
            <p:nvPr/>
          </p:nvSpPr>
          <p:spPr>
            <a:xfrm>
              <a:off x="4089" y="38007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ounded Rectangle 5"/>
            <p:cNvSpPr/>
            <p:nvPr/>
          </p:nvSpPr>
          <p:spPr>
            <a:xfrm>
              <a:off x="43096" y="41908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latin typeface="Candara" pitchFamily="34" charset="0"/>
                  <a:cs typeface="Arial" charset="0"/>
                </a:rPr>
                <a:t>1000 TON ELEVATOR PRESS</a:t>
              </a:r>
              <a:endParaRPr lang="en-PH" sz="3600" b="1" kern="1200" dirty="0">
                <a:latin typeface="Candara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 rot="5400000">
            <a:off x="4426412" y="4470481"/>
            <a:ext cx="1747512" cy="17136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01193"/>
              <a:satOff val="-7563"/>
              <a:lumOff val="980"/>
              <a:alphaOff val="0"/>
            </a:schemeClr>
          </a:fillRef>
          <a:effectRef idx="0">
            <a:schemeClr val="accent5">
              <a:hueOff val="-1001193"/>
              <a:satOff val="-7563"/>
              <a:lumOff val="98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2" name="Group 31"/>
          <p:cNvGrpSpPr/>
          <p:nvPr/>
        </p:nvGrpSpPr>
        <p:grpSpPr>
          <a:xfrm>
            <a:off x="5040351" y="3294902"/>
            <a:ext cx="1904006" cy="1406310"/>
            <a:chOff x="4089" y="2044838"/>
            <a:chExt cx="2219686" cy="1331811"/>
          </a:xfrm>
        </p:grpSpPr>
        <p:sp>
          <p:nvSpPr>
            <p:cNvPr id="60" name="Rounded Rectangle 59"/>
            <p:cNvSpPr/>
            <p:nvPr/>
          </p:nvSpPr>
          <p:spPr>
            <a:xfrm>
              <a:off x="4089" y="2044838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76044"/>
                <a:satOff val="-6617"/>
                <a:lumOff val="858"/>
                <a:alphaOff val="0"/>
              </a:schemeClr>
            </a:fillRef>
            <a:effectRef idx="0">
              <a:schemeClr val="accent5">
                <a:hueOff val="-876044"/>
                <a:satOff val="-6617"/>
                <a:lumOff val="8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8"/>
            <p:cNvSpPr/>
            <p:nvPr/>
          </p:nvSpPr>
          <p:spPr>
            <a:xfrm>
              <a:off x="43096" y="2083845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Candara" pitchFamily="34" charset="0"/>
                  <a:cs typeface="Arial" charset="0"/>
                </a:rPr>
                <a:t>Load tests </a:t>
              </a:r>
              <a:r>
                <a:rPr lang="en-US" dirty="0" smtClean="0">
                  <a:latin typeface="Candara" pitchFamily="34" charset="0"/>
                  <a:cs typeface="Arial" charset="0"/>
                </a:rPr>
                <a:t>and pipe </a:t>
              </a:r>
              <a:r>
                <a:rPr lang="en-US" dirty="0">
                  <a:latin typeface="Candara" pitchFamily="34" charset="0"/>
                  <a:cs typeface="Arial" charset="0"/>
                </a:rPr>
                <a:t>elevators, bails, spiders and slips to </a:t>
              </a:r>
              <a:r>
                <a:rPr lang="en-US" dirty="0" smtClean="0">
                  <a:latin typeface="Candara" pitchFamily="34" charset="0"/>
                  <a:cs typeface="Arial" charset="0"/>
                </a:rPr>
                <a:t>1000 </a:t>
              </a:r>
              <a:r>
                <a:rPr lang="en-US" dirty="0">
                  <a:latin typeface="Candara" pitchFamily="34" charset="0"/>
                  <a:cs typeface="Arial" charset="0"/>
                </a:rPr>
                <a:t>tons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517728" y="5192374"/>
            <a:ext cx="2523900" cy="210946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002386"/>
              <a:satOff val="-15126"/>
              <a:lumOff val="1961"/>
              <a:alphaOff val="0"/>
            </a:schemeClr>
          </a:fillRef>
          <a:effectRef idx="0">
            <a:schemeClr val="accent5">
              <a:hueOff val="-2002386"/>
              <a:satOff val="-15126"/>
              <a:lumOff val="196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/>
          <p:cNvGrpSpPr/>
          <p:nvPr/>
        </p:nvGrpSpPr>
        <p:grpSpPr>
          <a:xfrm>
            <a:off x="5040351" y="4953369"/>
            <a:ext cx="1904006" cy="1406310"/>
            <a:chOff x="4089" y="3709603"/>
            <a:chExt cx="2219686" cy="1331811"/>
          </a:xfrm>
        </p:grpSpPr>
        <p:sp>
          <p:nvSpPr>
            <p:cNvPr id="58" name="Rounded Rectangle 57"/>
            <p:cNvSpPr/>
            <p:nvPr/>
          </p:nvSpPr>
          <p:spPr>
            <a:xfrm>
              <a:off x="4089" y="370960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752087"/>
                <a:satOff val="-13235"/>
                <a:lumOff val="1715"/>
                <a:alphaOff val="0"/>
              </a:schemeClr>
            </a:fillRef>
            <a:effectRef idx="0">
              <a:schemeClr val="accent5">
                <a:hueOff val="-1752087"/>
                <a:satOff val="-13235"/>
                <a:lumOff val="17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Rounded Rectangle 11"/>
            <p:cNvSpPr/>
            <p:nvPr/>
          </p:nvSpPr>
          <p:spPr>
            <a:xfrm>
              <a:off x="43096" y="374861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PC Station with excel based charting and reports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 rot="16200000">
            <a:off x="7027538" y="4470481"/>
            <a:ext cx="1747512" cy="17136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003579"/>
              <a:satOff val="-22689"/>
              <a:lumOff val="2941"/>
              <a:alphaOff val="0"/>
            </a:schemeClr>
          </a:fillRef>
          <a:effectRef idx="0">
            <a:schemeClr val="accent5">
              <a:hueOff val="-3003579"/>
              <a:satOff val="-22689"/>
              <a:lumOff val="29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Group 35"/>
          <p:cNvGrpSpPr/>
          <p:nvPr/>
        </p:nvGrpSpPr>
        <p:grpSpPr>
          <a:xfrm>
            <a:off x="7641478" y="4953369"/>
            <a:ext cx="1904006" cy="1406310"/>
            <a:chOff x="2956273" y="3709603"/>
            <a:chExt cx="2219686" cy="1331811"/>
          </a:xfrm>
        </p:grpSpPr>
        <p:sp>
          <p:nvSpPr>
            <p:cNvPr id="56" name="Rounded Rectangle 55"/>
            <p:cNvSpPr/>
            <p:nvPr/>
          </p:nvSpPr>
          <p:spPr>
            <a:xfrm>
              <a:off x="2956273" y="370960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628131"/>
                <a:satOff val="-19852"/>
                <a:lumOff val="2573"/>
                <a:alphaOff val="0"/>
              </a:schemeClr>
            </a:fillRef>
            <a:effectRef idx="0">
              <a:schemeClr val="accent5">
                <a:hueOff val="-2628131"/>
                <a:satOff val="-19852"/>
                <a:lumOff val="25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ounded Rectangle 14"/>
            <p:cNvSpPr/>
            <p:nvPr/>
          </p:nvSpPr>
          <p:spPr>
            <a:xfrm>
              <a:off x="2995280" y="374861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Automatic control of force via IDEC PLC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 rot="16200000">
            <a:off x="7027538" y="2716765"/>
            <a:ext cx="1747512" cy="17136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004772"/>
              <a:satOff val="-30251"/>
              <a:lumOff val="3921"/>
              <a:alphaOff val="0"/>
            </a:schemeClr>
          </a:fillRef>
          <a:effectRef idx="0">
            <a:schemeClr val="accent5">
              <a:hueOff val="-4004772"/>
              <a:satOff val="-30251"/>
              <a:lumOff val="392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8" name="Group 37"/>
          <p:cNvGrpSpPr/>
          <p:nvPr/>
        </p:nvGrpSpPr>
        <p:grpSpPr>
          <a:xfrm>
            <a:off x="7641478" y="3294902"/>
            <a:ext cx="1904006" cy="1406310"/>
            <a:chOff x="2956273" y="2044838"/>
            <a:chExt cx="2219686" cy="1331811"/>
          </a:xfrm>
        </p:grpSpPr>
        <p:sp>
          <p:nvSpPr>
            <p:cNvPr id="54" name="Rounded Rectangle 53"/>
            <p:cNvSpPr/>
            <p:nvPr/>
          </p:nvSpPr>
          <p:spPr>
            <a:xfrm>
              <a:off x="2956273" y="2044838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504175"/>
                <a:satOff val="-26470"/>
                <a:lumOff val="3431"/>
                <a:alphaOff val="0"/>
              </a:schemeClr>
            </a:fillRef>
            <a:effectRef idx="0">
              <a:schemeClr val="accent5">
                <a:hueOff val="-3504175"/>
                <a:satOff val="-26470"/>
                <a:lumOff val="343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ounded Rectangle 17"/>
            <p:cNvSpPr/>
            <p:nvPr/>
          </p:nvSpPr>
          <p:spPr>
            <a:xfrm>
              <a:off x="2995280" y="2083845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Serial communications to </a:t>
              </a:r>
              <a:r>
                <a:rPr lang="en-US" dirty="0" smtClean="0">
                  <a:latin typeface="Candara" pitchFamily="34" charset="0"/>
                  <a:cs typeface="Arial" charset="0"/>
                </a:rPr>
                <a:t>IDEC PLC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8118854" y="1894491"/>
            <a:ext cx="2523900" cy="210946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005964"/>
              <a:satOff val="-37814"/>
              <a:lumOff val="4901"/>
              <a:alphaOff val="0"/>
            </a:schemeClr>
          </a:fillRef>
          <a:effectRef idx="0">
            <a:schemeClr val="accent5">
              <a:hueOff val="-5005964"/>
              <a:satOff val="-37814"/>
              <a:lumOff val="49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0" name="Group 39"/>
          <p:cNvGrpSpPr/>
          <p:nvPr/>
        </p:nvGrpSpPr>
        <p:grpSpPr>
          <a:xfrm>
            <a:off x="7641478" y="1655486"/>
            <a:ext cx="1904006" cy="1406310"/>
            <a:chOff x="2956273" y="380073"/>
            <a:chExt cx="2219686" cy="1331811"/>
          </a:xfrm>
        </p:grpSpPr>
        <p:sp>
          <p:nvSpPr>
            <p:cNvPr id="52" name="Rounded Rectangle 51"/>
            <p:cNvSpPr/>
            <p:nvPr/>
          </p:nvSpPr>
          <p:spPr>
            <a:xfrm>
              <a:off x="2956273" y="38007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380219"/>
                <a:satOff val="-33087"/>
                <a:lumOff val="4289"/>
                <a:alphaOff val="0"/>
              </a:schemeClr>
            </a:fillRef>
            <a:effectRef idx="0">
              <a:schemeClr val="accent5">
                <a:hueOff val="-4380219"/>
                <a:satOff val="-33087"/>
                <a:lumOff val="428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20"/>
            <p:cNvSpPr/>
            <p:nvPr/>
          </p:nvSpPr>
          <p:spPr>
            <a:xfrm>
              <a:off x="2995280" y="41908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No live trending</a:t>
              </a:r>
              <a:endParaRPr lang="en-PH" dirty="0">
                <a:latin typeface="Candara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 rot="5400000">
            <a:off x="9495314" y="2716765"/>
            <a:ext cx="1747512" cy="17136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007157"/>
              <a:satOff val="-45377"/>
              <a:lumOff val="5882"/>
              <a:alphaOff val="0"/>
            </a:schemeClr>
          </a:fillRef>
          <a:effectRef idx="0">
            <a:schemeClr val="accent5">
              <a:hueOff val="-6007157"/>
              <a:satOff val="-45377"/>
              <a:lumOff val="58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2" name="Group 41"/>
          <p:cNvGrpSpPr/>
          <p:nvPr/>
        </p:nvGrpSpPr>
        <p:grpSpPr>
          <a:xfrm>
            <a:off x="10109254" y="1655486"/>
            <a:ext cx="1904006" cy="1406310"/>
            <a:chOff x="5908456" y="380073"/>
            <a:chExt cx="2219686" cy="1331811"/>
          </a:xfrm>
        </p:grpSpPr>
        <p:sp>
          <p:nvSpPr>
            <p:cNvPr id="50" name="Rounded Rectangle 49"/>
            <p:cNvSpPr/>
            <p:nvPr/>
          </p:nvSpPr>
          <p:spPr>
            <a:xfrm>
              <a:off x="5908456" y="38007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256262"/>
                <a:satOff val="-39705"/>
                <a:lumOff val="5146"/>
                <a:alphaOff val="0"/>
              </a:schemeClr>
            </a:fillRef>
            <a:effectRef idx="0">
              <a:schemeClr val="accent5">
                <a:hueOff val="-5256262"/>
                <a:satOff val="-39705"/>
                <a:lumOff val="51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ounded Rectangle 23"/>
            <p:cNvSpPr/>
            <p:nvPr/>
          </p:nvSpPr>
          <p:spPr>
            <a:xfrm>
              <a:off x="5947463" y="41908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Large HPU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 rot="5400000">
            <a:off x="9495314" y="4470481"/>
            <a:ext cx="1747512" cy="171360"/>
          </a:xfrm>
          <a:prstGeom prst="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008350"/>
              <a:satOff val="-52940"/>
              <a:lumOff val="6862"/>
              <a:alphaOff val="0"/>
            </a:schemeClr>
          </a:fillRef>
          <a:effectRef idx="0">
            <a:schemeClr val="accent5">
              <a:hueOff val="-7008350"/>
              <a:satOff val="-52940"/>
              <a:lumOff val="68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4" name="Group 43"/>
          <p:cNvGrpSpPr/>
          <p:nvPr/>
        </p:nvGrpSpPr>
        <p:grpSpPr>
          <a:xfrm>
            <a:off x="10109254" y="3294902"/>
            <a:ext cx="1904006" cy="1406310"/>
            <a:chOff x="5908456" y="2044838"/>
            <a:chExt cx="2219686" cy="1331811"/>
          </a:xfrm>
        </p:grpSpPr>
        <p:sp>
          <p:nvSpPr>
            <p:cNvPr id="48" name="Rounded Rectangle 47"/>
            <p:cNvSpPr/>
            <p:nvPr/>
          </p:nvSpPr>
          <p:spPr>
            <a:xfrm>
              <a:off x="5908456" y="2044838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132306"/>
                <a:satOff val="-46323"/>
                <a:lumOff val="6004"/>
                <a:alphaOff val="0"/>
              </a:schemeClr>
            </a:fillRef>
            <a:effectRef idx="0">
              <a:schemeClr val="accent5">
                <a:hueOff val="-6132306"/>
                <a:satOff val="-46323"/>
                <a:lumOff val="60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26"/>
            <p:cNvSpPr/>
            <p:nvPr/>
          </p:nvSpPr>
          <p:spPr>
            <a:xfrm>
              <a:off x="5947463" y="2083845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Axial piston pump with electronic control</a:t>
              </a:r>
              <a:endParaRPr lang="en-PH" dirty="0">
                <a:latin typeface="Candara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109254" y="4953369"/>
            <a:ext cx="1904006" cy="1406310"/>
            <a:chOff x="5908456" y="3709603"/>
            <a:chExt cx="2219686" cy="1331811"/>
          </a:xfrm>
        </p:grpSpPr>
        <p:sp>
          <p:nvSpPr>
            <p:cNvPr id="46" name="Rounded Rectangle 45"/>
            <p:cNvSpPr/>
            <p:nvPr/>
          </p:nvSpPr>
          <p:spPr>
            <a:xfrm>
              <a:off x="5908456" y="3709603"/>
              <a:ext cx="2219686" cy="133181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008350"/>
                <a:satOff val="-52940"/>
                <a:lumOff val="6862"/>
                <a:alphaOff val="0"/>
              </a:schemeClr>
            </a:fillRef>
            <a:effectRef idx="0">
              <a:schemeClr val="accent5">
                <a:hueOff val="-7008350"/>
                <a:satOff val="-52940"/>
                <a:lumOff val="68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ounded Rectangle 28"/>
            <p:cNvSpPr/>
            <p:nvPr/>
          </p:nvSpPr>
          <p:spPr>
            <a:xfrm>
              <a:off x="5947463" y="3748610"/>
              <a:ext cx="2141672" cy="1253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30HP motor;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smtClean="0">
                  <a:latin typeface="Candara" pitchFamily="34" charset="0"/>
                  <a:cs typeface="Arial" charset="0"/>
                </a:rPr>
                <a:t>Oil cooler / radiator</a:t>
              </a:r>
              <a:endParaRPr lang="en-PH" dirty="0">
                <a:latin typeface="Candar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787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 bwMode="auto">
          <a:xfrm rot="10800000" flipH="1">
            <a:off x="0" y="1386730"/>
            <a:ext cx="12198349" cy="4971208"/>
          </a:xfrm>
          <a:prstGeom prst="rect">
            <a:avLst/>
          </a:prstGeom>
          <a:gradFill flip="none" rotWithShape="1">
            <a:gsLst>
              <a:gs pos="13000">
                <a:schemeClr val="bg2">
                  <a:lumMod val="77000"/>
                  <a:lumOff val="23000"/>
                  <a:alpha val="49000"/>
                </a:schemeClr>
              </a:gs>
              <a:gs pos="94624">
                <a:schemeClr val="bg2">
                  <a:lumMod val="40000"/>
                  <a:lumOff val="60000"/>
                </a:schemeClr>
              </a:gs>
              <a:gs pos="38000">
                <a:schemeClr val="bg1">
                  <a:alpha val="24000"/>
                </a:schemeClr>
              </a:gs>
              <a:gs pos="100000">
                <a:schemeClr val="bg1"/>
              </a:gs>
              <a:gs pos="100000">
                <a:srgbClr val="BCCDD9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  <a:gs pos="95000">
                <a:schemeClr val="accent2">
                  <a:shade val="675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73578" y="1615844"/>
            <a:ext cx="8505372" cy="4412343"/>
          </a:xfrm>
          <a:prstGeom prst="roundRect">
            <a:avLst/>
          </a:prstGeom>
          <a:solidFill>
            <a:schemeClr val="lt1">
              <a:alpha val="21000"/>
            </a:schemeClr>
          </a:solidFill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PH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charset="0"/>
              </a:rPr>
              <a:t>Reasons for the Upgrade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29620" y="2041869"/>
            <a:ext cx="629231" cy="629231"/>
            <a:chOff x="888782" y="2196768"/>
            <a:chExt cx="629231" cy="629231"/>
          </a:xfrm>
        </p:grpSpPr>
        <p:sp>
          <p:nvSpPr>
            <p:cNvPr id="17" name="Oval 16"/>
            <p:cNvSpPr/>
            <p:nvPr/>
          </p:nvSpPr>
          <p:spPr>
            <a:xfrm>
              <a:off x="888782" y="2196768"/>
              <a:ext cx="629231" cy="629231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hord 17"/>
            <p:cNvSpPr/>
            <p:nvPr/>
          </p:nvSpPr>
          <p:spPr>
            <a:xfrm>
              <a:off x="951705" y="2259691"/>
              <a:ext cx="503385" cy="503385"/>
            </a:xfrm>
            <a:prstGeom prst="chord">
              <a:avLst>
                <a:gd name="adj1" fmla="val 1168272"/>
                <a:gd name="adj2" fmla="val 9631728"/>
              </a:avLst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/>
          <p:cNvGrpSpPr/>
          <p:nvPr/>
        </p:nvGrpSpPr>
        <p:grpSpPr>
          <a:xfrm>
            <a:off x="1250788" y="2671099"/>
            <a:ext cx="2186115" cy="3052287"/>
            <a:chOff x="644354" y="629231"/>
            <a:chExt cx="1979772" cy="2648016"/>
          </a:xfrm>
        </p:grpSpPr>
        <p:sp>
          <p:nvSpPr>
            <p:cNvPr id="52" name="Rectangle 51"/>
            <p:cNvSpPr/>
            <p:nvPr/>
          </p:nvSpPr>
          <p:spPr>
            <a:xfrm>
              <a:off x="762650" y="629231"/>
              <a:ext cx="1861476" cy="26480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Rectangle 52"/>
            <p:cNvSpPr/>
            <p:nvPr/>
          </p:nvSpPr>
          <p:spPr>
            <a:xfrm>
              <a:off x="644354" y="629231"/>
              <a:ext cx="1861476" cy="2648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Testing system designed about 20 years </a:t>
              </a: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ago</a:t>
              </a:r>
            </a:p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Antiquated and obsolete </a:t>
              </a:r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technology</a:t>
              </a:r>
              <a:endParaRPr lang="en-PH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Customer experiencing constant equipment failure issues when testing.</a:t>
              </a:r>
              <a:endParaRPr lang="en-PH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89941" y="2041869"/>
            <a:ext cx="1861476" cy="629231"/>
            <a:chOff x="762650" y="0"/>
            <a:chExt cx="1861476" cy="629231"/>
          </a:xfrm>
        </p:grpSpPr>
        <p:sp>
          <p:nvSpPr>
            <p:cNvPr id="50" name="Rectangle 49"/>
            <p:cNvSpPr/>
            <p:nvPr/>
          </p:nvSpPr>
          <p:spPr>
            <a:xfrm>
              <a:off x="762650" y="0"/>
              <a:ext cx="1861476" cy="62923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Rectangle 50"/>
            <p:cNvSpPr/>
            <p:nvPr/>
          </p:nvSpPr>
          <p:spPr>
            <a:xfrm>
              <a:off x="762650" y="0"/>
              <a:ext cx="1861476" cy="62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b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3300" kern="1200">
                <a:latin typeface="Candar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82508" y="2041869"/>
            <a:ext cx="629231" cy="629231"/>
            <a:chOff x="3641670" y="2196768"/>
            <a:chExt cx="629231" cy="629231"/>
          </a:xfrm>
        </p:grpSpPr>
        <p:sp>
          <p:nvSpPr>
            <p:cNvPr id="21" name="Oval 20"/>
            <p:cNvSpPr/>
            <p:nvPr/>
          </p:nvSpPr>
          <p:spPr>
            <a:xfrm>
              <a:off x="3641670" y="2196768"/>
              <a:ext cx="629231" cy="629231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hord 34"/>
            <p:cNvSpPr/>
            <p:nvPr/>
          </p:nvSpPr>
          <p:spPr>
            <a:xfrm>
              <a:off x="3704593" y="2259691"/>
              <a:ext cx="503385" cy="503385"/>
            </a:xfrm>
            <a:prstGeom prst="chord">
              <a:avLst>
                <a:gd name="adj1" fmla="val 20431728"/>
                <a:gd name="adj2" fmla="val 11968272"/>
              </a:avLst>
            </a:prstGeom>
          </p:spPr>
          <p:style>
            <a:lnRef idx="2">
              <a:schemeClr val="accent5">
                <a:hueOff val="-3504175"/>
                <a:satOff val="-26470"/>
                <a:lumOff val="3431"/>
                <a:alphaOff val="0"/>
              </a:schemeClr>
            </a:lnRef>
            <a:fillRef idx="1">
              <a:schemeClr val="accent5">
                <a:hueOff val="-3504175"/>
                <a:satOff val="-26470"/>
                <a:lumOff val="3431"/>
                <a:alphaOff val="0"/>
              </a:schemeClr>
            </a:fillRef>
            <a:effectRef idx="0">
              <a:schemeClr val="accent5">
                <a:hueOff val="-3504175"/>
                <a:satOff val="-26470"/>
                <a:lumOff val="3431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36" name="Group 35"/>
          <p:cNvGrpSpPr/>
          <p:nvPr/>
        </p:nvGrpSpPr>
        <p:grpSpPr>
          <a:xfrm>
            <a:off x="4008543" y="2608178"/>
            <a:ext cx="5005003" cy="3318408"/>
            <a:chOff x="3515538" y="578051"/>
            <a:chExt cx="4150648" cy="2699196"/>
          </a:xfrm>
        </p:grpSpPr>
        <p:sp>
          <p:nvSpPr>
            <p:cNvPr id="48" name="Rectangle 47"/>
            <p:cNvSpPr/>
            <p:nvPr/>
          </p:nvSpPr>
          <p:spPr>
            <a:xfrm>
              <a:off x="3515538" y="629231"/>
              <a:ext cx="1861476" cy="26480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5804710" y="578051"/>
              <a:ext cx="1861476" cy="2648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Safety and Efficiency improvements</a:t>
              </a:r>
              <a:endParaRPr lang="en-PH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Upgrades</a:t>
              </a: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, troubleshooting was not possible or difficult</a:t>
              </a:r>
              <a:endParaRPr lang="en-PH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42829" y="2041869"/>
            <a:ext cx="1861476" cy="629231"/>
            <a:chOff x="3515538" y="0"/>
            <a:chExt cx="1861476" cy="629231"/>
          </a:xfrm>
        </p:grpSpPr>
        <p:sp>
          <p:nvSpPr>
            <p:cNvPr id="46" name="Rectangle 45"/>
            <p:cNvSpPr/>
            <p:nvPr/>
          </p:nvSpPr>
          <p:spPr>
            <a:xfrm>
              <a:off x="3515538" y="0"/>
              <a:ext cx="1861476" cy="62923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Rectangle 46"/>
            <p:cNvSpPr/>
            <p:nvPr/>
          </p:nvSpPr>
          <p:spPr>
            <a:xfrm>
              <a:off x="3515538" y="0"/>
              <a:ext cx="1861476" cy="62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b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3300" kern="1200">
                <a:latin typeface="Candar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35396" y="2041869"/>
            <a:ext cx="629231" cy="629231"/>
            <a:chOff x="6394558" y="2196768"/>
            <a:chExt cx="629231" cy="629231"/>
          </a:xfrm>
        </p:grpSpPr>
        <p:sp>
          <p:nvSpPr>
            <p:cNvPr id="38" name="Oval 37"/>
            <p:cNvSpPr/>
            <p:nvPr/>
          </p:nvSpPr>
          <p:spPr>
            <a:xfrm>
              <a:off x="6394558" y="2196768"/>
              <a:ext cx="629231" cy="629231"/>
            </a:xfrm>
            <a:prstGeom prst="ellipse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Chord 38"/>
            <p:cNvSpPr/>
            <p:nvPr/>
          </p:nvSpPr>
          <p:spPr>
            <a:xfrm>
              <a:off x="6457481" y="2259691"/>
              <a:ext cx="503385" cy="503385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5">
                <a:hueOff val="-7008350"/>
                <a:satOff val="-52940"/>
                <a:lumOff val="6862"/>
                <a:alphaOff val="0"/>
              </a:schemeClr>
            </a:lnRef>
            <a:fillRef idx="1">
              <a:schemeClr val="accent5">
                <a:hueOff val="-7008350"/>
                <a:satOff val="-52940"/>
                <a:lumOff val="6862"/>
                <a:alphaOff val="0"/>
              </a:schemeClr>
            </a:fillRef>
            <a:effectRef idx="0">
              <a:schemeClr val="accent5">
                <a:hueOff val="-7008350"/>
                <a:satOff val="-52940"/>
                <a:lumOff val="6862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40" name="Group 39"/>
          <p:cNvGrpSpPr/>
          <p:nvPr/>
        </p:nvGrpSpPr>
        <p:grpSpPr>
          <a:xfrm>
            <a:off x="4028089" y="2608176"/>
            <a:ext cx="4885562" cy="3318409"/>
            <a:chOff x="3845624" y="578049"/>
            <a:chExt cx="4284278" cy="2699198"/>
          </a:xfrm>
        </p:grpSpPr>
        <p:sp>
          <p:nvSpPr>
            <p:cNvPr id="44" name="Rectangle 43"/>
            <p:cNvSpPr/>
            <p:nvPr/>
          </p:nvSpPr>
          <p:spPr>
            <a:xfrm>
              <a:off x="6268426" y="629231"/>
              <a:ext cx="1861476" cy="26480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3845624" y="578049"/>
              <a:ext cx="1861476" cy="26480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marL="285750" indent="-285750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Random load loss on chart</a:t>
              </a:r>
            </a:p>
            <a:p>
              <a:pPr marL="285750" lvl="0" indent="-285750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Downtime affecting </a:t>
              </a:r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production</a:t>
              </a:r>
              <a:endPara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No </a:t>
              </a: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wiring diagrams</a:t>
              </a:r>
              <a:endParaRPr lang="en-PH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No PLC </a:t>
              </a:r>
              <a:r>
                <a:rPr lang="en-US" sz="1800" kern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ndara" pitchFamily="34" charset="0"/>
                  <a:cs typeface="Arial" charset="0"/>
                </a:rPr>
                <a:t>program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  <a:cs typeface="Arial" charset="0"/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095717" y="2041869"/>
            <a:ext cx="1861476" cy="629231"/>
            <a:chOff x="6268426" y="0"/>
            <a:chExt cx="1861476" cy="629231"/>
          </a:xfrm>
        </p:grpSpPr>
        <p:sp>
          <p:nvSpPr>
            <p:cNvPr id="42" name="Rectangle 41"/>
            <p:cNvSpPr/>
            <p:nvPr/>
          </p:nvSpPr>
          <p:spPr>
            <a:xfrm>
              <a:off x="6268426" y="0"/>
              <a:ext cx="1861476" cy="62923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268426" y="0"/>
              <a:ext cx="1861476" cy="629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b" anchorCtr="0">
              <a:noAutofit/>
            </a:bodyPr>
            <a:lstStyle/>
            <a:p>
              <a:pPr lvl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3300" kern="1200">
                <a:latin typeface="Candara" pitchFamily="34" charset="0"/>
              </a:endParaRPr>
            </a:p>
          </p:txBody>
        </p:sp>
      </p:grpSp>
      <p:pic>
        <p:nvPicPr>
          <p:cNvPr id="33" name="Picture 7" descr="C:\Users\brignacb2\Desktop\Personal\Siemens Presentation\20140315_0804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37" y="2104792"/>
            <a:ext cx="2575338" cy="14486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:\Users\brignacb2\Desktop\Personal\Siemens Presentation\20140315_0804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36" y="4298842"/>
            <a:ext cx="2532523" cy="14245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4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CUSTOMER" val="Siemens_I_2013_16x9"/>
  <p:tag name="CDT_CUSTOMER_NAME" val="Siemens AG, Industry Sector"/>
  <p:tag name="CDT_VERSION" val="4.1.2.0"/>
  <p:tag name="CDT_CREATORVERSION" val="4.1.2.0"/>
  <p:tag name="CDT_TEMPLATEVERSION" val="2.0.0"/>
  <p:tag name="CDT_LANGUAGE" val="1033"/>
  <p:tag name="CDT_FONTSET" val="Ari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(big bar up)"/>
  <p:tag name="CDT_LAYOUT_TYPE" val="1"/>
  <p:tag name="CDT_ORIGINAL_DESIGNS_NAME" val="Siemens 2013 – 16:9"/>
  <p:tag name="CDT_ORIGINAL_MASTERS_NAME" val="Title (big bar up)"/>
  <p:tag name="CDT_ORIGINAL_LAYOUT_TYP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2|0|0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PROT" val="3"/>
  <p:tag name="CDT_PROT_TOP" val="0"/>
  <p:tag name="CDT_PROT_LEFT" val="0"/>
  <p:tag name="CDT_PROT_WIDTH" val="960,5"/>
  <p:tag name="CDT_PROT_HEIGHT" val="99,87504"/>
  <p:tag name="CDT_DELETE_ONEVENT_NEWPRES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406,0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UMMYPICTURE" val="True"/>
  <p:tag name="CDT_FILLFIXED" val="True"/>
  <p:tag name="CDT_LINEFIXED" val="True"/>
  <p:tag name="CDT_FILLUNVISIBLE" val="False"/>
  <p:tag name="CDT_LINEUNVISIBLE" val="True"/>
  <p:tag name="CDT_AUTODIALOG" val="2"/>
  <p:tag name="CDT_TARGETSHAPE_NEW" val="14"/>
  <p:tag name="CDT_PROT" val="3"/>
  <p:tag name="CDT_PROT_TOP" val="0"/>
  <p:tag name="CDT_PROT_LEFT" val="0"/>
  <p:tag name="CDT_PROT_WIDTH" val="960,5"/>
  <p:tag name="CDT_PROT_HEIGHT" val="406,08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337,575"/>
  <p:tag name="CDT_PROT_LEFT" val="26,62496"/>
  <p:tag name="CDT_PROT_WIDTH" val="933,8749"/>
  <p:tag name="CDT_PROT_HEIGHT" val="68,50504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DELETE_ONEVENT_NEWPRES" val="False"/>
  <p:tag name="CDT_PROT" val="2"/>
  <p:tag name="CDT_PROT_TOP" val="406,08"/>
  <p:tag name="CDT_PROT_LEFT" val="26,62496"/>
  <p:tag name="CDT_PROT_WIDTH" val="933,8749"/>
  <p:tag name="CDT_PROT_HEIGHT" val="30,951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49,37504"/>
  <p:tag name="CDT_PROT_WIDTH" val="136,063"/>
  <p:tag name="CDT_PROT_HEIGHT" val="76,207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4"/>
  <p:tag name="CDT_PROT" val="3"/>
  <p:tag name="CDT_PROT_TOP" val="485,5"/>
  <p:tag name="CDT_PROT_LEFT" val="695,75"/>
  <p:tag name="CDT_PROT_WIDTH" val="264,75"/>
  <p:tag name="CDT_PROT_HEIGHT" val="3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326,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PROT" val="5"/>
  <p:tag name="CDT_PROT_TOP" val="326,7"/>
  <p:tag name="CDT_PROT_LEFT" val="26,62504"/>
  <p:tag name="CDT_PROT_WIDTH" val="933,8749"/>
  <p:tag name="CDT_PROT_HEIGHT" val="68,50504"/>
  <p:tag name="CDT_DELETE_ONEVENT_NEWPRES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DELETE_ONEVENT_NEWPRES" val="False"/>
  <p:tag name="CDT_PROT" val="2"/>
  <p:tag name="CDT_PROT_TOP" val="295,7487"/>
  <p:tag name="CDT_PROT_LEFT" val="26,62504"/>
  <p:tag name="CDT_PROT_WIDTH" val="933,8749"/>
  <p:tag name="CDT_PROT_HEIGHT" val="30,9513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249"/>
  <p:tag name="CDT_PROT_WIDTH" val="113,375"/>
  <p:tag name="CDT_PROT_HEIGHT" val="63,3750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EXTCOL" val="True"/>
  <p:tag name="CDT_COLFF_NEW" val="21"/>
  <p:tag name="CDT_PROT" val="3"/>
  <p:tag name="CDT_PROT_TOP" val="0"/>
  <p:tag name="CDT_PROT_LEFT" val="0"/>
  <p:tag name="CDT_PROT_WIDTH" val="960,5"/>
  <p:tag name="CDT_PROT_HEIGHT" val="406,50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142"/>
  <p:tag name="CDT_PROT_WIDTH" val="113,3858"/>
  <p:tag name="CDT_PROT_HEIGHT" val="63,5062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PROT" val="4"/>
  <p:tag name="CDT_PROT_TOP" val="337,575"/>
  <p:tag name="CDT_PROT_LEFT" val="26,62504"/>
  <p:tag name="CDT_PROT_WIDTH" val="933,8749"/>
  <p:tag name="CDT_PROT_HEIGHT" val="68,50504"/>
  <p:tag name="CDT_DELETE_ONEVENT_NEWPRES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7"/>
  <p:tag name="CDT_COLFF_NEW" val="17"/>
  <p:tag name="CDT_EXTCOL" val="True"/>
  <p:tag name="CDT_COLTX_NEW" val="18"/>
  <p:tag name="CDT_DELETE_ONEVENT_NEWPRES" val="False"/>
  <p:tag name="CDT_PROT" val="2"/>
  <p:tag name="CDT_PROT_TOP" val="406,08"/>
  <p:tag name="CDT_PROT_LEFT" val="26,62504"/>
  <p:tag name="CDT_PROT_WIDTH" val="933,8749"/>
  <p:tag name="CDT_PROT_HEIGHT" val="30,9513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3"/>
  <p:tag name="CDT_PROT_TOP" val="0"/>
  <p:tag name="CDT_PROT_LEFT" val="809,1249"/>
  <p:tag name="CDT_PROT_WIDTH" val="113,375"/>
  <p:tag name="CDT_PROT_HEIGHT" val="63,3750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heme/theme1.xml><?xml version="1.0" encoding="utf-8"?>
<a:theme xmlns:a="http://schemas.openxmlformats.org/drawingml/2006/main" name="Siemens 2013 – 16:9">
  <a:themeElements>
    <a:clrScheme name="Siemens AG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64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b="1" dirty="0" err="1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Bef>
            <a:spcPts val="0"/>
          </a:spcBef>
          <a:defRPr sz="12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Two columns + Navigation</Name>
  <PpLayout>32</PpLayout>
  <Index>19</Index>
</p4ppTags>
</file>

<file path=customXml/item10.xml><?xml version="1.0" encoding="utf-8"?>
<p4ppTags>
  <Name>One object (small) + Navigation</Name>
  <PpLayout>32</PpLayout>
  <Index>18</Index>
</p4ppTags>
</file>

<file path=customXml/item11.xml><?xml version="1.0" encoding="utf-8"?>
<p4ppTags>
  <Name>Free Content</Name>
  <PpLayout>11</PpLayout>
  <Index>9</Index>
</p4ppTags>
</file>

<file path=customXml/item12.xml><?xml version="1.0" encoding="utf-8"?>
<p4ppTags>
  <Name>Title fullscreen (big bar up)</Name>
  <PpLayout>1</PpLayout>
  <Index>4</Index>
</p4ppTags>
</file>

<file path=customXml/item13.xml><?xml version="1.0" encoding="utf-8"?>
<p4ppTags>
  <Name>Text + Index</Name>
  <PpLayout>32</PpLayout>
  <Index>8</Index>
</p4ppTags>
</file>

<file path=customXml/item14.xml><?xml version="1.0" encoding="utf-8"?>
<p4ppTags>
  <Name>Two rows</Name>
  <PpLayout>32</PpLayout>
  <Index>13</Index>
</p4ppTags>
</file>

<file path=customXml/item15.xml><?xml version="1.0" encoding="utf-8"?>
<p4ppTags>
  <Name>Title fullscreen (big bar down)</Name>
  <PpLayout>1</PpLayout>
  <Index>3</Index>
</p4ppTags>
</file>

<file path=customXml/item16.xml><?xml version="1.0" encoding="utf-8"?>
<p4ppTags>
  <Name>Free Content + Navigation</Name>
  <PpLayout>32</PpLayout>
  <Index>16</Index>
</p4ppTags>
</file>

<file path=customXml/item17.xml><?xml version="1.0" encoding="utf-8"?>
<p4ppTags>
  <Name>Chapter title (big bar up)</Name>
  <PpLayout>1</PpLayout>
  <Index>6</Index>
</p4ppTags>
</file>

<file path=customXml/item18.xml><?xml version="1.0" encoding="utf-8"?>
<p4ppTags>
  <Name>Two columns</Name>
  <PpLayout>29</PpLayout>
  <Index>12</Index>
</p4ppTags>
</file>

<file path=customXml/item19.xml><?xml version="1.0" encoding="utf-8"?>
<p4ppTags>
  <Name>One object (small)</Name>
  <PpLayout>16</PpLayout>
  <Index>11</Index>
</p4ppTags>
</file>

<file path=customXml/item2.xml><?xml version="1.0" encoding="utf-8"?>
<p4ppTags>
  <Name>Three columns + Navigation</Name>
  <PpLayout>32</PpLayout>
  <Index>20</Index>
</p4ppTags>
</file>

<file path=customXml/item20.xml><?xml version="1.0" encoding="utf-8"?>
<p4ppTags>
  <Name>Title (big bar up)</Name>
  <PpLayout>1</PpLayout>
  <Index>2</Index>
</p4ppTags>
</file>

<file path=customXml/item21.xml><?xml version="1.0" encoding="utf-8"?>
<p4ppTags>
  <Name>Four objects</Name>
  <PpLayout>24</PpLayout>
  <Index>15</Index>
</p4ppTags>
</file>

<file path=customXml/item22.xml><?xml version="1.0" encoding="utf-8"?>
<p4ppTags>
  <Name>Title (big bar down)</Name>
  <PpLayout>1</PpLayout>
  <Index>1</Index>
</p4ppTags>
</file>

<file path=customXml/item23.xml><?xml version="1.0" encoding="utf-8"?>
<p4ppTags/>
</file>

<file path=customXml/item3.xml><?xml version="1.0" encoding="utf-8"?>
<p4ppTags>
  <Name>One object (large) + Navigation</Name>
  <PpLayout>32</PpLayout>
  <Index>17</Index>
</p4ppTags>
</file>

<file path=customXml/item4.xml><?xml version="1.0" encoding="utf-8"?>
<p4ppTags>
  <Name>Three columns</Name>
  <PpLayout>32</PpLayout>
  <Index>14</Index>
</p4ppTags>
</file>

<file path=customXml/item5.xml><?xml version="1.0" encoding="utf-8"?>
<p4ppTags>
  <Name>One object (large)</Name>
  <PpLayout>16</PpLayout>
  <Index>10</Index>
</p4ppTags>
</file>

<file path=customXml/item6.xml><?xml version="1.0" encoding="utf-8"?>
<p4ppTags>
  <Name>Two rows + Navigation</Name>
  <PpLayout>32</PpLayout>
  <Index>21</Index>
</p4ppTags>
</file>

<file path=customXml/item7.xml><?xml version="1.0" encoding="utf-8"?>
<p4ppTags>
  <Name>Four objects + Navigation</Name>
  <PpLayout>32</PpLayout>
  <Index>22</Index>
</p4ppTags>
</file>

<file path=customXml/item8.xml><?xml version="1.0" encoding="utf-8"?>
<p4ppTags>
  <Name>Image + Index/Contact</Name>
  <PpLayout>32</PpLayout>
  <Index>7</Index>
</p4ppTags>
</file>

<file path=customXml/item9.xml><?xml version="1.0" encoding="utf-8"?>
<p4ppTags>
  <Name>Chapter title (big bar down)</Name>
  <PpLayout>1</PpLayout>
  <Index>5</Index>
</p4ppTags>
</file>

<file path=customXml/itemProps1.xml><?xml version="1.0" encoding="utf-8"?>
<ds:datastoreItem xmlns:ds="http://schemas.openxmlformats.org/officeDocument/2006/customXml" ds:itemID="{D7BABA95-BFFE-422B-8591-3271669EEA88}">
  <ds:schemaRefs/>
</ds:datastoreItem>
</file>

<file path=customXml/itemProps10.xml><?xml version="1.0" encoding="utf-8"?>
<ds:datastoreItem xmlns:ds="http://schemas.openxmlformats.org/officeDocument/2006/customXml" ds:itemID="{D9FE249F-833E-4CF0-BECB-552D01D7DC9E}">
  <ds:schemaRefs/>
</ds:datastoreItem>
</file>

<file path=customXml/itemProps11.xml><?xml version="1.0" encoding="utf-8"?>
<ds:datastoreItem xmlns:ds="http://schemas.openxmlformats.org/officeDocument/2006/customXml" ds:itemID="{D8097D0C-BE3E-4AEC-9593-65CFCCB19297}">
  <ds:schemaRefs/>
</ds:datastoreItem>
</file>

<file path=customXml/itemProps12.xml><?xml version="1.0" encoding="utf-8"?>
<ds:datastoreItem xmlns:ds="http://schemas.openxmlformats.org/officeDocument/2006/customXml" ds:itemID="{5BC22A60-C0AD-4D52-8959-760F0772AFDD}">
  <ds:schemaRefs/>
</ds:datastoreItem>
</file>

<file path=customXml/itemProps13.xml><?xml version="1.0" encoding="utf-8"?>
<ds:datastoreItem xmlns:ds="http://schemas.openxmlformats.org/officeDocument/2006/customXml" ds:itemID="{7E35FEDB-1F0E-4D67-A313-4AC59C26FF29}">
  <ds:schemaRefs/>
</ds:datastoreItem>
</file>

<file path=customXml/itemProps14.xml><?xml version="1.0" encoding="utf-8"?>
<ds:datastoreItem xmlns:ds="http://schemas.openxmlformats.org/officeDocument/2006/customXml" ds:itemID="{38AB8DE4-FD9B-4166-BEC3-3F1753596133}">
  <ds:schemaRefs/>
</ds:datastoreItem>
</file>

<file path=customXml/itemProps15.xml><?xml version="1.0" encoding="utf-8"?>
<ds:datastoreItem xmlns:ds="http://schemas.openxmlformats.org/officeDocument/2006/customXml" ds:itemID="{ACF78F0D-713B-46D3-8FAD-6E70E92EC862}">
  <ds:schemaRefs/>
</ds:datastoreItem>
</file>

<file path=customXml/itemProps16.xml><?xml version="1.0" encoding="utf-8"?>
<ds:datastoreItem xmlns:ds="http://schemas.openxmlformats.org/officeDocument/2006/customXml" ds:itemID="{7CC5F709-E74B-4E5F-A728-923D5062EBEF}">
  <ds:schemaRefs/>
</ds:datastoreItem>
</file>

<file path=customXml/itemProps17.xml><?xml version="1.0" encoding="utf-8"?>
<ds:datastoreItem xmlns:ds="http://schemas.openxmlformats.org/officeDocument/2006/customXml" ds:itemID="{F0D32D62-F16D-41E9-A11D-FC8705C261B2}">
  <ds:schemaRefs/>
</ds:datastoreItem>
</file>

<file path=customXml/itemProps18.xml><?xml version="1.0" encoding="utf-8"?>
<ds:datastoreItem xmlns:ds="http://schemas.openxmlformats.org/officeDocument/2006/customXml" ds:itemID="{1666F4C2-68F5-4840-A44A-1A646C0925A1}">
  <ds:schemaRefs/>
</ds:datastoreItem>
</file>

<file path=customXml/itemProps19.xml><?xml version="1.0" encoding="utf-8"?>
<ds:datastoreItem xmlns:ds="http://schemas.openxmlformats.org/officeDocument/2006/customXml" ds:itemID="{1618AA06-B22E-4D19-9680-0D7830426729}">
  <ds:schemaRefs/>
</ds:datastoreItem>
</file>

<file path=customXml/itemProps2.xml><?xml version="1.0" encoding="utf-8"?>
<ds:datastoreItem xmlns:ds="http://schemas.openxmlformats.org/officeDocument/2006/customXml" ds:itemID="{85D77EE6-52B7-48BE-9EDB-748F1EBB53DE}">
  <ds:schemaRefs/>
</ds:datastoreItem>
</file>

<file path=customXml/itemProps20.xml><?xml version="1.0" encoding="utf-8"?>
<ds:datastoreItem xmlns:ds="http://schemas.openxmlformats.org/officeDocument/2006/customXml" ds:itemID="{B893464B-AF76-49EA-968D-6744BB7C6C36}">
  <ds:schemaRefs/>
</ds:datastoreItem>
</file>

<file path=customXml/itemProps21.xml><?xml version="1.0" encoding="utf-8"?>
<ds:datastoreItem xmlns:ds="http://schemas.openxmlformats.org/officeDocument/2006/customXml" ds:itemID="{1581BFFB-B4CE-47A8-BE77-DC1339B1E5A7}">
  <ds:schemaRefs/>
</ds:datastoreItem>
</file>

<file path=customXml/itemProps22.xml><?xml version="1.0" encoding="utf-8"?>
<ds:datastoreItem xmlns:ds="http://schemas.openxmlformats.org/officeDocument/2006/customXml" ds:itemID="{127E6BAF-936F-4264-ABFD-08FF377322FF}">
  <ds:schemaRefs/>
</ds:datastoreItem>
</file>

<file path=customXml/itemProps23.xml><?xml version="1.0" encoding="utf-8"?>
<ds:datastoreItem xmlns:ds="http://schemas.openxmlformats.org/officeDocument/2006/customXml" ds:itemID="{572FBA73-6DBF-45DA-8282-9342320CFAB0}">
  <ds:schemaRefs/>
</ds:datastoreItem>
</file>

<file path=customXml/itemProps3.xml><?xml version="1.0" encoding="utf-8"?>
<ds:datastoreItem xmlns:ds="http://schemas.openxmlformats.org/officeDocument/2006/customXml" ds:itemID="{B27F640E-84DF-4F97-BC70-D045F1E6594F}">
  <ds:schemaRefs/>
</ds:datastoreItem>
</file>

<file path=customXml/itemProps4.xml><?xml version="1.0" encoding="utf-8"?>
<ds:datastoreItem xmlns:ds="http://schemas.openxmlformats.org/officeDocument/2006/customXml" ds:itemID="{15CF3461-70D1-4B54-AFAB-DAFDA0A238CD}">
  <ds:schemaRefs/>
</ds:datastoreItem>
</file>

<file path=customXml/itemProps5.xml><?xml version="1.0" encoding="utf-8"?>
<ds:datastoreItem xmlns:ds="http://schemas.openxmlformats.org/officeDocument/2006/customXml" ds:itemID="{80661B8B-A327-44F9-823B-4D9EE0B3EC78}">
  <ds:schemaRefs/>
</ds:datastoreItem>
</file>

<file path=customXml/itemProps6.xml><?xml version="1.0" encoding="utf-8"?>
<ds:datastoreItem xmlns:ds="http://schemas.openxmlformats.org/officeDocument/2006/customXml" ds:itemID="{6C79E4F8-DCFB-483C-880A-AEEC6AAFC838}">
  <ds:schemaRefs/>
</ds:datastoreItem>
</file>

<file path=customXml/itemProps7.xml><?xml version="1.0" encoding="utf-8"?>
<ds:datastoreItem xmlns:ds="http://schemas.openxmlformats.org/officeDocument/2006/customXml" ds:itemID="{EAB520BC-C6EC-457E-8AB5-55DB67C86858}">
  <ds:schemaRefs/>
</ds:datastoreItem>
</file>

<file path=customXml/itemProps8.xml><?xml version="1.0" encoding="utf-8"?>
<ds:datastoreItem xmlns:ds="http://schemas.openxmlformats.org/officeDocument/2006/customXml" ds:itemID="{17E2436E-C9A9-41F0-BD4E-B0231726090B}">
  <ds:schemaRefs/>
</ds:datastoreItem>
</file>

<file path=customXml/itemProps9.xml><?xml version="1.0" encoding="utf-8"?>
<ds:datastoreItem xmlns:ds="http://schemas.openxmlformats.org/officeDocument/2006/customXml" ds:itemID="{AB7EE923-C3FC-4B3A-A4A4-5156CA0884C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4550</TotalTime>
  <Words>892</Words>
  <Application>Microsoft Office PowerPoint</Application>
  <PresentationFormat>Custom</PresentationFormat>
  <Paragraphs>166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Candara</vt:lpstr>
      <vt:lpstr>Courier New</vt:lpstr>
      <vt:lpstr>Wingdings</vt:lpstr>
      <vt:lpstr>ヒラギノ角ゴ Pro W3</vt:lpstr>
      <vt:lpstr>Siemens 2013 – 16:9</vt:lpstr>
      <vt:lpstr>Custom Design</vt:lpstr>
      <vt:lpstr>Automation Summit A User Conference</vt:lpstr>
      <vt:lpstr>2015 Automation Summit</vt:lpstr>
      <vt:lpstr>Company Introduction/Overview</vt:lpstr>
      <vt:lpstr>Bio Slide – Robert “Bobby” Brignac, PE</vt:lpstr>
      <vt:lpstr>Overview of the Existing System</vt:lpstr>
      <vt:lpstr>Drilling Tong Testing System</vt:lpstr>
      <vt:lpstr>150 Ton Drilling Elevator Press</vt:lpstr>
      <vt:lpstr>1000 Ton Drilling Elevator Press</vt:lpstr>
      <vt:lpstr>Reasons for the Upgrade</vt:lpstr>
      <vt:lpstr>Upgrade - PLC Hardware</vt:lpstr>
      <vt:lpstr>Upgrade – WinCC Software</vt:lpstr>
      <vt:lpstr>Issues Encountered</vt:lpstr>
      <vt:lpstr>Results of Project</vt:lpstr>
      <vt:lpstr>If I could do it all over again…</vt:lpstr>
      <vt:lpstr>PowerPoint Presentation</vt:lpstr>
      <vt:lpstr>Before we wrap up…</vt:lpstr>
      <vt:lpstr>PowerPoint Presentation</vt:lpstr>
    </vt:vector>
  </TitlesOfParts>
  <Company>SIEMENS AG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Design PowerPoint-Templates</dc:title>
  <dc:creator>Daniela Fahrig</dc:creator>
  <cp:lastModifiedBy>Bobby Brignac</cp:lastModifiedBy>
  <cp:revision>278</cp:revision>
  <cp:lastPrinted>2012-10-29T09:59:01Z</cp:lastPrinted>
  <dcterms:created xsi:type="dcterms:W3CDTF">2006-04-07T10:01:45Z</dcterms:created>
  <dcterms:modified xsi:type="dcterms:W3CDTF">2015-06-23T17:06:41Z</dcterms:modified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Release date">
    <vt:lpwstr>June 2013</vt:lpwstr>
  </property>
  <property fmtid="{D5CDD505-2E9C-101B-9397-08002B2CF9AE}" pid="4" name="Office version">
    <vt:lpwstr>2007/2010</vt:lpwstr>
  </property>
  <property fmtid="{D5CDD505-2E9C-101B-9397-08002B2CF9AE}" pid="5" name="Release version">
    <vt:lpwstr>2.0.1</vt:lpwstr>
  </property>
  <property fmtid="{D5CDD505-2E9C-101B-9397-08002B2CF9AE}" pid="7" name="_NewReviewCycle">
    <vt:lpwstr/>
  </property>
</Properties>
</file>